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9" r:id="rId2"/>
    <p:sldMasterId id="2147483742" r:id="rId3"/>
  </p:sldMasterIdLst>
  <p:notesMasterIdLst>
    <p:notesMasterId r:id="rId30"/>
  </p:notesMasterIdLst>
  <p:sldIdLst>
    <p:sldId id="352" r:id="rId4"/>
    <p:sldId id="1957" r:id="rId5"/>
    <p:sldId id="1960" r:id="rId6"/>
    <p:sldId id="1959" r:id="rId7"/>
    <p:sldId id="350" r:id="rId8"/>
    <p:sldId id="355" r:id="rId9"/>
    <p:sldId id="274" r:id="rId10"/>
    <p:sldId id="356" r:id="rId11"/>
    <p:sldId id="286" r:id="rId12"/>
    <p:sldId id="1964" r:id="rId13"/>
    <p:sldId id="1965" r:id="rId14"/>
    <p:sldId id="354" r:id="rId15"/>
    <p:sldId id="1966" r:id="rId16"/>
    <p:sldId id="1967" r:id="rId17"/>
    <p:sldId id="1968" r:id="rId18"/>
    <p:sldId id="1969" r:id="rId19"/>
    <p:sldId id="1972" r:id="rId20"/>
    <p:sldId id="1973" r:id="rId21"/>
    <p:sldId id="335" r:id="rId22"/>
    <p:sldId id="1971" r:id="rId23"/>
    <p:sldId id="353" r:id="rId24"/>
    <p:sldId id="1963" r:id="rId25"/>
    <p:sldId id="358" r:id="rId26"/>
    <p:sldId id="359" r:id="rId27"/>
    <p:sldId id="1961" r:id="rId28"/>
    <p:sldId id="357" r:id="rId29"/>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2A55F-F79C-43ED-94D6-7E8788DC60C1}" v="147" dt="2021-08-23T10:04:19.980"/>
    <p1510:client id="{1FEBE9C1-D35D-4FC3-855F-55FEB58A28B1}" v="211" dt="2021-08-23T09:00:43.003"/>
    <p1510:client id="{40CFDD6B-7F42-4206-B1F8-3CBBDF7888A7}" v="709" dt="2021-08-20T11:40:16.198"/>
    <p1510:client id="{5BC98A8E-2B16-4E39-AECC-462B3A3E4B7F}" v="3" dt="2021-08-23T09:06:10.168"/>
    <p1510:client id="{5D3F8509-F18C-4C21-ACDB-7EFE11C17D1B}" v="17" dt="2021-08-16T11:29:16.434"/>
    <p1510:client id="{66FE85E3-34FC-4D94-AFF2-2F0856307C00}" v="212" dt="2021-08-23T13:42:08.222"/>
    <p1510:client id="{BCA737A5-AF5F-4540-8E69-F0146DDCD131}" v="213" dt="2021-08-23T08:44:51.520"/>
    <p1510:client id="{C7F00D56-E3B9-4B1C-9E30-D139C5E30014}" v="591" dt="2021-08-20T14:26:39.996"/>
    <p1510:client id="{C8EB8C0C-27B9-4881-8613-C9A4041C18EE}" v="347" dt="2021-08-23T13:50:42.742"/>
    <p1510:client id="{CCA4190B-29F8-4CC1-9162-62015E4BF7E3}" v="70" dt="2021-08-16T18:55:29.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73"/>
    <p:restoredTop sz="94186"/>
  </p:normalViewPr>
  <p:slideViewPr>
    <p:cSldViewPr snapToGrid="0" snapToObjects="1">
      <p:cViewPr varScale="1">
        <p:scale>
          <a:sx n="142" d="100"/>
          <a:sy n="142"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amar Un Nisa" clId="Web-{66FE85E3-34FC-4D94-AFF2-2F0856307C00}"/>
    <pc:docChg chg="modSld">
      <pc:chgData name="Qamar Un Nisa" userId="" providerId="" clId="Web-{66FE85E3-34FC-4D94-AFF2-2F0856307C00}" dt="2021-08-23T13:42:08.222" v="172" actId="20577"/>
      <pc:docMkLst>
        <pc:docMk/>
      </pc:docMkLst>
      <pc:sldChg chg="addSp delSp modSp">
        <pc:chgData name="Qamar Un Nisa" userId="" providerId="" clId="Web-{66FE85E3-34FC-4D94-AFF2-2F0856307C00}" dt="2021-08-23T13:37:20.386" v="132" actId="14100"/>
        <pc:sldMkLst>
          <pc:docMk/>
          <pc:sldMk cId="47694101" sldId="335"/>
        </pc:sldMkLst>
        <pc:spChg chg="mod">
          <ac:chgData name="Qamar Un Nisa" userId="" providerId="" clId="Web-{66FE85E3-34FC-4D94-AFF2-2F0856307C00}" dt="2021-08-23T13:35:17.111" v="99" actId="20577"/>
          <ac:spMkLst>
            <pc:docMk/>
            <pc:sldMk cId="47694101" sldId="335"/>
            <ac:spMk id="2" creationId="{41BB2F89-99C5-6A40-9389-EFC633E9A4B9}"/>
          </ac:spMkLst>
        </pc:spChg>
        <pc:spChg chg="mod">
          <ac:chgData name="Qamar Un Nisa" userId="" providerId="" clId="Web-{66FE85E3-34FC-4D94-AFF2-2F0856307C00}" dt="2021-08-23T13:37:09.885" v="129" actId="1076"/>
          <ac:spMkLst>
            <pc:docMk/>
            <pc:sldMk cId="47694101" sldId="335"/>
            <ac:spMk id="5" creationId="{D6F9256C-8959-41CB-9F85-1E1EC5611971}"/>
          </ac:spMkLst>
        </pc:spChg>
        <pc:picChg chg="del">
          <ac:chgData name="Qamar Un Nisa" userId="" providerId="" clId="Web-{66FE85E3-34FC-4D94-AFF2-2F0856307C00}" dt="2021-08-23T13:36:45.165" v="123"/>
          <ac:picMkLst>
            <pc:docMk/>
            <pc:sldMk cId="47694101" sldId="335"/>
            <ac:picMk id="3" creationId="{2E189E47-00AA-433B-9BC7-3D8890812452}"/>
          </ac:picMkLst>
        </pc:picChg>
        <pc:picChg chg="add mod">
          <ac:chgData name="Qamar Un Nisa" userId="" providerId="" clId="Web-{66FE85E3-34FC-4D94-AFF2-2F0856307C00}" dt="2021-08-23T13:37:20.386" v="132" actId="14100"/>
          <ac:picMkLst>
            <pc:docMk/>
            <pc:sldMk cId="47694101" sldId="335"/>
            <ac:picMk id="7" creationId="{CCB0B7F4-4CD2-473E-A9AC-24CBA529100F}"/>
          </ac:picMkLst>
        </pc:picChg>
      </pc:sldChg>
      <pc:sldChg chg="modSp">
        <pc:chgData name="Qamar Un Nisa" userId="" providerId="" clId="Web-{66FE85E3-34FC-4D94-AFF2-2F0856307C00}" dt="2021-08-23T13:42:08.222" v="172" actId="20577"/>
        <pc:sldMkLst>
          <pc:docMk/>
          <pc:sldMk cId="1014123948" sldId="350"/>
        </pc:sldMkLst>
        <pc:spChg chg="mod">
          <ac:chgData name="Qamar Un Nisa" userId="" providerId="" clId="Web-{66FE85E3-34FC-4D94-AFF2-2F0856307C00}" dt="2021-08-23T13:42:08.222" v="172" actId="20577"/>
          <ac:spMkLst>
            <pc:docMk/>
            <pc:sldMk cId="1014123948" sldId="350"/>
            <ac:spMk id="2" creationId="{3D9DDB2D-8D16-D04B-95FB-3263C0490B61}"/>
          </ac:spMkLst>
        </pc:spChg>
      </pc:sldChg>
      <pc:sldChg chg="modSp">
        <pc:chgData name="Qamar Un Nisa" userId="" providerId="" clId="Web-{66FE85E3-34FC-4D94-AFF2-2F0856307C00}" dt="2021-08-23T13:35:56.348" v="121" actId="20577"/>
        <pc:sldMkLst>
          <pc:docMk/>
          <pc:sldMk cId="863582332" sldId="353"/>
        </pc:sldMkLst>
        <pc:spChg chg="mod">
          <ac:chgData name="Qamar Un Nisa" userId="" providerId="" clId="Web-{66FE85E3-34FC-4D94-AFF2-2F0856307C00}" dt="2021-08-23T13:35:56.348" v="121" actId="20577"/>
          <ac:spMkLst>
            <pc:docMk/>
            <pc:sldMk cId="863582332" sldId="353"/>
            <ac:spMk id="7" creationId="{0B421E22-BCCC-FA43-945E-1003FFA548E0}"/>
          </ac:spMkLst>
        </pc:spChg>
      </pc:sldChg>
      <pc:sldChg chg="modSp">
        <pc:chgData name="Qamar Un Nisa" userId="" providerId="" clId="Web-{66FE85E3-34FC-4D94-AFF2-2F0856307C00}" dt="2021-08-23T13:40:20.729" v="135" actId="20577"/>
        <pc:sldMkLst>
          <pc:docMk/>
          <pc:sldMk cId="3027125460" sldId="358"/>
        </pc:sldMkLst>
        <pc:spChg chg="mod">
          <ac:chgData name="Qamar Un Nisa" userId="" providerId="" clId="Web-{66FE85E3-34FC-4D94-AFF2-2F0856307C00}" dt="2021-08-23T13:40:20.729" v="135" actId="20577"/>
          <ac:spMkLst>
            <pc:docMk/>
            <pc:sldMk cId="3027125460" sldId="358"/>
            <ac:spMk id="6" creationId="{089D7320-84CE-0744-A71C-76D980DE34D6}"/>
          </ac:spMkLst>
        </pc:spChg>
      </pc:sldChg>
      <pc:sldChg chg="modSp">
        <pc:chgData name="Qamar Un Nisa" userId="" providerId="" clId="Web-{66FE85E3-34FC-4D94-AFF2-2F0856307C00}" dt="2021-08-23T13:39:14.255" v="133" actId="1076"/>
        <pc:sldMkLst>
          <pc:docMk/>
          <pc:sldMk cId="2462959976" sldId="1965"/>
        </pc:sldMkLst>
        <pc:picChg chg="mod">
          <ac:chgData name="Qamar Un Nisa" userId="" providerId="" clId="Web-{66FE85E3-34FC-4D94-AFF2-2F0856307C00}" dt="2021-08-23T13:39:14.255" v="133" actId="1076"/>
          <ac:picMkLst>
            <pc:docMk/>
            <pc:sldMk cId="2462959976" sldId="1965"/>
            <ac:picMk id="3" creationId="{07077BF8-5B6D-4EDC-B149-3B8EF1CD6D60}"/>
          </ac:picMkLst>
        </pc:picChg>
      </pc:sldChg>
      <pc:sldChg chg="addSp modSp">
        <pc:chgData name="Qamar Un Nisa" userId="" providerId="" clId="Web-{66FE85E3-34FC-4D94-AFF2-2F0856307C00}" dt="2021-08-23T13:36:11.865" v="122"/>
        <pc:sldMkLst>
          <pc:docMk/>
          <pc:sldMk cId="207257669" sldId="1971"/>
        </pc:sldMkLst>
        <pc:spChg chg="add mod">
          <ac:chgData name="Qamar Un Nisa" userId="" providerId="" clId="Web-{66FE85E3-34FC-4D94-AFF2-2F0856307C00}" dt="2021-08-23T13:36:11.865" v="122"/>
          <ac:spMkLst>
            <pc:docMk/>
            <pc:sldMk cId="207257669" sldId="1971"/>
            <ac:spMk id="3" creationId="{32211F1F-9D87-4041-87AE-91AD3D3E4190}"/>
          </ac:spMkLst>
        </pc:spChg>
        <pc:spChg chg="mod">
          <ac:chgData name="Qamar Un Nisa" userId="" providerId="" clId="Web-{66FE85E3-34FC-4D94-AFF2-2F0856307C00}" dt="2021-08-23T10:52:43.931" v="44" actId="20577"/>
          <ac:spMkLst>
            <pc:docMk/>
            <pc:sldMk cId="207257669" sldId="1971"/>
            <ac:spMk id="7" creationId="{0B421E22-BCCC-FA43-945E-1003FFA548E0}"/>
          </ac:spMkLst>
        </pc:spChg>
        <pc:picChg chg="mod">
          <ac:chgData name="Qamar Un Nisa" userId="" providerId="" clId="Web-{66FE85E3-34FC-4D94-AFF2-2F0856307C00}" dt="2021-08-23T13:30:43.682" v="45" actId="1076"/>
          <ac:picMkLst>
            <pc:docMk/>
            <pc:sldMk cId="207257669" sldId="1971"/>
            <ac:picMk id="2" creationId="{ED7154A7-FEE2-4711-8AFC-AD43443204D4}"/>
          </ac:picMkLst>
        </pc:picChg>
      </pc:sldChg>
    </pc:docChg>
  </pc:docChgLst>
  <pc:docChgLst>
    <pc:chgData name="Naiyarah Hussain" clId="Web-{5D3F8509-F18C-4C21-ACDB-7EFE11C17D1B}"/>
    <pc:docChg chg="modSld">
      <pc:chgData name="Naiyarah Hussain" userId="" providerId="" clId="Web-{5D3F8509-F18C-4C21-ACDB-7EFE11C17D1B}" dt="2021-08-16T11:29:16.434" v="14" actId="20577"/>
      <pc:docMkLst>
        <pc:docMk/>
      </pc:docMkLst>
      <pc:sldChg chg="modSp">
        <pc:chgData name="Naiyarah Hussain" userId="" providerId="" clId="Web-{5D3F8509-F18C-4C21-ACDB-7EFE11C17D1B}" dt="2021-08-16T11:29:16.434" v="14" actId="20577"/>
        <pc:sldMkLst>
          <pc:docMk/>
          <pc:sldMk cId="341059577" sldId="288"/>
        </pc:sldMkLst>
        <pc:spChg chg="mod">
          <ac:chgData name="Naiyarah Hussain" userId="" providerId="" clId="Web-{5D3F8509-F18C-4C21-ACDB-7EFE11C17D1B}" dt="2021-08-16T11:29:16.434" v="14" actId="20577"/>
          <ac:spMkLst>
            <pc:docMk/>
            <pc:sldMk cId="341059577" sldId="288"/>
            <ac:spMk id="11" creationId="{D366D621-968F-9F45-AAB5-B4CE4DC96EC5}"/>
          </ac:spMkLst>
        </pc:spChg>
      </pc:sldChg>
      <pc:sldChg chg="modSp">
        <pc:chgData name="Naiyarah Hussain" userId="" providerId="" clId="Web-{5D3F8509-F18C-4C21-ACDB-7EFE11C17D1B}" dt="2021-08-16T11:28:38.134" v="6" actId="20577"/>
        <pc:sldMkLst>
          <pc:docMk/>
          <pc:sldMk cId="863582332" sldId="353"/>
        </pc:sldMkLst>
        <pc:spChg chg="mod">
          <ac:chgData name="Naiyarah Hussain" userId="" providerId="" clId="Web-{5D3F8509-F18C-4C21-ACDB-7EFE11C17D1B}" dt="2021-08-16T11:28:38.134" v="6" actId="20577"/>
          <ac:spMkLst>
            <pc:docMk/>
            <pc:sldMk cId="863582332" sldId="353"/>
            <ac:spMk id="7" creationId="{0B421E22-BCCC-FA43-945E-1003FFA548E0}"/>
          </ac:spMkLst>
        </pc:spChg>
      </pc:sldChg>
    </pc:docChg>
  </pc:docChgLst>
  <pc:docChgLst>
    <pc:chgData name="Naiyarah Hussain" clId="Web-{0402A55F-F79C-43ED-94D6-7E8788DC60C1}"/>
    <pc:docChg chg="addSld modSld sldOrd">
      <pc:chgData name="Naiyarah Hussain" userId="" providerId="" clId="Web-{0402A55F-F79C-43ED-94D6-7E8788DC60C1}" dt="2021-08-23T10:04:19.980" v="102" actId="14100"/>
      <pc:docMkLst>
        <pc:docMk/>
      </pc:docMkLst>
      <pc:sldChg chg="ord">
        <pc:chgData name="Naiyarah Hussain" userId="" providerId="" clId="Web-{0402A55F-F79C-43ED-94D6-7E8788DC60C1}" dt="2021-08-23T09:52:35.336" v="0"/>
        <pc:sldMkLst>
          <pc:docMk/>
          <pc:sldMk cId="863582332" sldId="353"/>
        </pc:sldMkLst>
      </pc:sldChg>
      <pc:sldChg chg="addSp modSp">
        <pc:chgData name="Naiyarah Hussain" userId="" providerId="" clId="Web-{0402A55F-F79C-43ED-94D6-7E8788DC60C1}" dt="2021-08-23T10:01:33.772" v="63" actId="1076"/>
        <pc:sldMkLst>
          <pc:docMk/>
          <pc:sldMk cId="2715450087" sldId="1969"/>
        </pc:sldMkLst>
        <pc:spChg chg="mod">
          <ac:chgData name="Naiyarah Hussain" userId="" providerId="" clId="Web-{0402A55F-F79C-43ED-94D6-7E8788DC60C1}" dt="2021-08-23T09:59:46.301" v="21" actId="20577"/>
          <ac:spMkLst>
            <pc:docMk/>
            <pc:sldMk cId="2715450087" sldId="1969"/>
            <ac:spMk id="2" creationId="{EC889B90-7013-ED47-8DE4-BB727E341550}"/>
          </ac:spMkLst>
        </pc:spChg>
        <pc:spChg chg="add mod">
          <ac:chgData name="Naiyarah Hussain" userId="" providerId="" clId="Web-{0402A55F-F79C-43ED-94D6-7E8788DC60C1}" dt="2021-08-23T10:01:33.772" v="63" actId="1076"/>
          <ac:spMkLst>
            <pc:docMk/>
            <pc:sldMk cId="2715450087" sldId="1969"/>
            <ac:spMk id="8" creationId="{EE169092-5EDF-429D-B59D-10516571C3C0}"/>
          </ac:spMkLst>
        </pc:spChg>
        <pc:picChg chg="add mod">
          <ac:chgData name="Naiyarah Hussain" userId="" providerId="" clId="Web-{0402A55F-F79C-43ED-94D6-7E8788DC60C1}" dt="2021-08-23T10:00:29.989" v="33" actId="1076"/>
          <ac:picMkLst>
            <pc:docMk/>
            <pc:sldMk cId="2715450087" sldId="1969"/>
            <ac:picMk id="6" creationId="{8220BF77-2CE5-475A-9EEC-1650A35EBD5E}"/>
          </ac:picMkLst>
        </pc:picChg>
      </pc:sldChg>
      <pc:sldChg chg="addSp modSp add replId">
        <pc:chgData name="Naiyarah Hussain" userId="" providerId="" clId="Web-{0402A55F-F79C-43ED-94D6-7E8788DC60C1}" dt="2021-08-23T10:04:19.980" v="102" actId="14100"/>
        <pc:sldMkLst>
          <pc:docMk/>
          <pc:sldMk cId="3145614720" sldId="1972"/>
        </pc:sldMkLst>
        <pc:spChg chg="mod">
          <ac:chgData name="Naiyarah Hussain" userId="" providerId="" clId="Web-{0402A55F-F79C-43ED-94D6-7E8788DC60C1}" dt="2021-08-23T10:01:58.304" v="79" actId="20577"/>
          <ac:spMkLst>
            <pc:docMk/>
            <pc:sldMk cId="3145614720" sldId="1972"/>
            <ac:spMk id="2" creationId="{EC889B90-7013-ED47-8DE4-BB727E341550}"/>
          </ac:spMkLst>
        </pc:spChg>
        <pc:spChg chg="add mod">
          <ac:chgData name="Naiyarah Hussain" userId="" providerId="" clId="Web-{0402A55F-F79C-43ED-94D6-7E8788DC60C1}" dt="2021-08-23T10:04:11.901" v="100" actId="1076"/>
          <ac:spMkLst>
            <pc:docMk/>
            <pc:sldMk cId="3145614720" sldId="1972"/>
            <ac:spMk id="8" creationId="{46589A5D-E638-43DF-97C1-096097FBF2DE}"/>
          </ac:spMkLst>
        </pc:spChg>
        <pc:picChg chg="add mod">
          <ac:chgData name="Naiyarah Hussain" userId="" providerId="" clId="Web-{0402A55F-F79C-43ED-94D6-7E8788DC60C1}" dt="2021-08-23T10:04:19.980" v="102" actId="14100"/>
          <ac:picMkLst>
            <pc:docMk/>
            <pc:sldMk cId="3145614720" sldId="1972"/>
            <ac:picMk id="6" creationId="{A2AFFD6B-1594-489A-BACA-77319874D94F}"/>
          </ac:picMkLst>
        </pc:picChg>
      </pc:sldChg>
      <pc:sldChg chg="add replId">
        <pc:chgData name="Naiyarah Hussain" userId="" providerId="" clId="Web-{0402A55F-F79C-43ED-94D6-7E8788DC60C1}" dt="2021-08-23T09:59:35.535" v="2"/>
        <pc:sldMkLst>
          <pc:docMk/>
          <pc:sldMk cId="562923889" sldId="1973"/>
        </pc:sldMkLst>
      </pc:sldChg>
    </pc:docChg>
  </pc:docChgLst>
  <pc:docChgLst>
    <pc:chgData name="Qamar Un Nisa" clId="Web-{CCA4190B-29F8-4CC1-9162-62015E4BF7E3}"/>
    <pc:docChg chg="addSld delSld modSld">
      <pc:chgData name="Qamar Un Nisa" userId="" providerId="" clId="Web-{CCA4190B-29F8-4CC1-9162-62015E4BF7E3}" dt="2021-08-16T18:55:29.093" v="69" actId="14100"/>
      <pc:docMkLst>
        <pc:docMk/>
      </pc:docMkLst>
      <pc:sldChg chg="del">
        <pc:chgData name="Qamar Un Nisa" userId="" providerId="" clId="Web-{CCA4190B-29F8-4CC1-9162-62015E4BF7E3}" dt="2021-08-16T18:55:23.858" v="68"/>
        <pc:sldMkLst>
          <pc:docMk/>
          <pc:sldMk cId="3420619179" sldId="1958"/>
        </pc:sldMkLst>
      </pc:sldChg>
      <pc:sldChg chg="addSp delSp modSp add replId">
        <pc:chgData name="Qamar Un Nisa" userId="" providerId="" clId="Web-{CCA4190B-29F8-4CC1-9162-62015E4BF7E3}" dt="2021-08-16T18:55:29.093" v="69" actId="14100"/>
        <pc:sldMkLst>
          <pc:docMk/>
          <pc:sldMk cId="3034442497" sldId="1959"/>
        </pc:sldMkLst>
        <pc:spChg chg="del">
          <ac:chgData name="Qamar Un Nisa" userId="" providerId="" clId="Web-{CCA4190B-29F8-4CC1-9162-62015E4BF7E3}" dt="2021-08-16T18:47:26.788" v="1"/>
          <ac:spMkLst>
            <pc:docMk/>
            <pc:sldMk cId="3034442497" sldId="1959"/>
            <ac:spMk id="3" creationId="{0B6169B3-AE8C-448E-A6C5-BC13449E5ADA}"/>
          </ac:spMkLst>
        </pc:spChg>
        <pc:spChg chg="mod">
          <ac:chgData name="Qamar Un Nisa" userId="" providerId="" clId="Web-{CCA4190B-29F8-4CC1-9162-62015E4BF7E3}" dt="2021-08-16T18:55:16.014" v="67" actId="1076"/>
          <ac:spMkLst>
            <pc:docMk/>
            <pc:sldMk cId="3034442497" sldId="1959"/>
            <ac:spMk id="10" creationId="{A914E619-4401-4407-B1A4-7288244B61F8}"/>
          </ac:spMkLst>
        </pc:spChg>
        <pc:spChg chg="mod">
          <ac:chgData name="Qamar Un Nisa" userId="" providerId="" clId="Web-{CCA4190B-29F8-4CC1-9162-62015E4BF7E3}" dt="2021-08-16T18:49:06.446" v="13" actId="1076"/>
          <ac:spMkLst>
            <pc:docMk/>
            <pc:sldMk cId="3034442497" sldId="1959"/>
            <ac:spMk id="11" creationId="{5C2DF94E-E75A-48B3-84E1-9AE665BB52FE}"/>
          </ac:spMkLst>
        </pc:spChg>
        <pc:spChg chg="mod">
          <ac:chgData name="Qamar Un Nisa" userId="" providerId="" clId="Web-{CCA4190B-29F8-4CC1-9162-62015E4BF7E3}" dt="2021-08-16T18:51:26.151" v="21" actId="1076"/>
          <ac:spMkLst>
            <pc:docMk/>
            <pc:sldMk cId="3034442497" sldId="1959"/>
            <ac:spMk id="12" creationId="{989DD026-8513-4749-808F-79D29D67ADC5}"/>
          </ac:spMkLst>
        </pc:spChg>
        <pc:spChg chg="mod">
          <ac:chgData name="Qamar Un Nisa" userId="" providerId="" clId="Web-{CCA4190B-29F8-4CC1-9162-62015E4BF7E3}" dt="2021-08-16T18:55:02.889" v="63"/>
          <ac:spMkLst>
            <pc:docMk/>
            <pc:sldMk cId="3034442497" sldId="1959"/>
            <ac:spMk id="13" creationId="{AAE20C85-CA15-42CC-B959-AFB86388DA0F}"/>
          </ac:spMkLst>
        </pc:spChg>
        <pc:spChg chg="mod">
          <ac:chgData name="Qamar Un Nisa" userId="" providerId="" clId="Web-{CCA4190B-29F8-4CC1-9162-62015E4BF7E3}" dt="2021-08-16T18:55:02.889" v="64"/>
          <ac:spMkLst>
            <pc:docMk/>
            <pc:sldMk cId="3034442497" sldId="1959"/>
            <ac:spMk id="14" creationId="{AE8AEE5B-F10D-480A-80A9-D5809E340C89}"/>
          </ac:spMkLst>
        </pc:spChg>
        <pc:spChg chg="mod">
          <ac:chgData name="Qamar Un Nisa" userId="" providerId="" clId="Web-{CCA4190B-29F8-4CC1-9162-62015E4BF7E3}" dt="2021-08-16T18:51:10.261" v="19"/>
          <ac:spMkLst>
            <pc:docMk/>
            <pc:sldMk cId="3034442497" sldId="1959"/>
            <ac:spMk id="15" creationId="{2EF1ECA7-0FCF-4318-BF40-81810CF3DFA1}"/>
          </ac:spMkLst>
        </pc:spChg>
        <pc:spChg chg="mod">
          <ac:chgData name="Qamar Un Nisa" userId="" providerId="" clId="Web-{CCA4190B-29F8-4CC1-9162-62015E4BF7E3}" dt="2021-08-16T18:54:18.013" v="56" actId="1076"/>
          <ac:spMkLst>
            <pc:docMk/>
            <pc:sldMk cId="3034442497" sldId="1959"/>
            <ac:spMk id="16" creationId="{2179CE3F-8A5C-43F9-8F13-03DD540713F5}"/>
          </ac:spMkLst>
        </pc:spChg>
        <pc:spChg chg="mod">
          <ac:chgData name="Qamar Un Nisa" userId="" providerId="" clId="Web-{CCA4190B-29F8-4CC1-9162-62015E4BF7E3}" dt="2021-08-16T18:55:29.093" v="69" actId="14100"/>
          <ac:spMkLst>
            <pc:docMk/>
            <pc:sldMk cId="3034442497" sldId="1959"/>
            <ac:spMk id="25" creationId="{A76F94A8-D7D8-487A-9FAB-6732160AFF63}"/>
          </ac:spMkLst>
        </pc:spChg>
        <pc:grpChg chg="del">
          <ac:chgData name="Qamar Un Nisa" userId="" providerId="" clId="Web-{CCA4190B-29F8-4CC1-9162-62015E4BF7E3}" dt="2021-08-16T18:54:08.341" v="53"/>
          <ac:grpSpMkLst>
            <pc:docMk/>
            <pc:sldMk cId="3034442497" sldId="1959"/>
            <ac:grpSpMk id="24" creationId="{A7FE4D9D-8E3E-4520-85E0-F1405F2EF7DB}"/>
          </ac:grpSpMkLst>
        </pc:grpChg>
        <pc:grpChg chg="del mod">
          <ac:chgData name="Qamar Un Nisa" userId="" providerId="" clId="Web-{CCA4190B-29F8-4CC1-9162-62015E4BF7E3}" dt="2021-08-16T18:53:32.810" v="41"/>
          <ac:grpSpMkLst>
            <pc:docMk/>
            <pc:sldMk cId="3034442497" sldId="1959"/>
            <ac:grpSpMk id="34" creationId="{C3999BA7-AF9C-403B-9F2A-F0E690FCB658}"/>
          </ac:grpSpMkLst>
        </pc:grpChg>
        <pc:grpChg chg="del mod">
          <ac:chgData name="Qamar Un Nisa" userId="" providerId="" clId="Web-{CCA4190B-29F8-4CC1-9162-62015E4BF7E3}" dt="2021-08-16T18:54:14.185" v="55"/>
          <ac:grpSpMkLst>
            <pc:docMk/>
            <pc:sldMk cId="3034442497" sldId="1959"/>
            <ac:grpSpMk id="40" creationId="{5049CBC1-BDA0-4FC4-8D12-7FBF287BE405}"/>
          </ac:grpSpMkLst>
        </pc:grpChg>
        <pc:picChg chg="del">
          <ac:chgData name="Qamar Un Nisa" userId="" providerId="" clId="Web-{CCA4190B-29F8-4CC1-9162-62015E4BF7E3}" dt="2021-08-16T18:47:30.398" v="2"/>
          <ac:picMkLst>
            <pc:docMk/>
            <pc:sldMk cId="3034442497" sldId="1959"/>
            <ac:picMk id="2" creationId="{73AA1D6D-A8E1-44B1-9C46-02238F07A0A9}"/>
          </ac:picMkLst>
        </pc:picChg>
        <pc:picChg chg="add mod ord">
          <ac:chgData name="Qamar Un Nisa" userId="" providerId="" clId="Web-{CCA4190B-29F8-4CC1-9162-62015E4BF7E3}" dt="2021-08-16T18:48:56.587" v="12" actId="1076"/>
          <ac:picMkLst>
            <pc:docMk/>
            <pc:sldMk cId="3034442497" sldId="1959"/>
            <ac:picMk id="5" creationId="{6E5B8E8D-E1BC-48D1-9F3C-4CDB00C27EBB}"/>
          </ac:picMkLst>
        </pc:picChg>
        <pc:inkChg chg="add del">
          <ac:chgData name="Qamar Un Nisa" userId="" providerId="" clId="Web-{CCA4190B-29F8-4CC1-9162-62015E4BF7E3}" dt="2021-08-16T18:52:24.574" v="30"/>
          <ac:inkMkLst>
            <pc:docMk/>
            <pc:sldMk cId="3034442497" sldId="1959"/>
            <ac:inkMk id="6" creationId="{18CB357E-211A-412E-86C4-74EF6583B502}"/>
          </ac:inkMkLst>
        </pc:inkChg>
        <pc:inkChg chg="add del">
          <ac:chgData name="Qamar Un Nisa" userId="" providerId="" clId="Web-{CCA4190B-29F8-4CC1-9162-62015E4BF7E3}" dt="2021-08-16T18:52:20.308" v="29"/>
          <ac:inkMkLst>
            <pc:docMk/>
            <pc:sldMk cId="3034442497" sldId="1959"/>
            <ac:inkMk id="7" creationId="{A7364DA8-74BF-4CAD-A64D-60181C7E9C64}"/>
          </ac:inkMkLst>
        </pc:inkChg>
        <pc:inkChg chg="add del">
          <ac:chgData name="Qamar Un Nisa" userId="" providerId="" clId="Web-{CCA4190B-29F8-4CC1-9162-62015E4BF7E3}" dt="2021-08-16T18:52:38.137" v="32"/>
          <ac:inkMkLst>
            <pc:docMk/>
            <pc:sldMk cId="3034442497" sldId="1959"/>
            <ac:inkMk id="8" creationId="{AFEEC829-8842-4652-A7AF-324D429902E3}"/>
          </ac:inkMkLst>
        </pc:inkChg>
        <pc:inkChg chg="add del">
          <ac:chgData name="Qamar Un Nisa" userId="" providerId="" clId="Web-{CCA4190B-29F8-4CC1-9162-62015E4BF7E3}" dt="2021-08-16T18:52:44.496" v="34"/>
          <ac:inkMkLst>
            <pc:docMk/>
            <pc:sldMk cId="3034442497" sldId="1959"/>
            <ac:inkMk id="17" creationId="{2C5549D2-8638-4517-AFE7-0FEF131B3B44}"/>
          </ac:inkMkLst>
        </pc:inkChg>
        <pc:inkChg chg="add mod">
          <ac:chgData name="Qamar Un Nisa" userId="" providerId="" clId="Web-{CCA4190B-29F8-4CC1-9162-62015E4BF7E3}" dt="2021-08-16T18:54:04.529" v="52" actId="1076"/>
          <ac:inkMkLst>
            <pc:docMk/>
            <pc:sldMk cId="3034442497" sldId="1959"/>
            <ac:inkMk id="20" creationId="{D0383E5F-E612-46ED-8F60-EEAF4A370900}"/>
          </ac:inkMkLst>
        </pc:inkChg>
        <pc:inkChg chg="add mod">
          <ac:chgData name="Qamar Un Nisa" userId="" providerId="" clId="Web-{CCA4190B-29F8-4CC1-9162-62015E4BF7E3}" dt="2021-08-16T18:53:54.747" v="49" actId="1076"/>
          <ac:inkMkLst>
            <pc:docMk/>
            <pc:sldMk cId="3034442497" sldId="1959"/>
            <ac:inkMk id="21" creationId="{81322481-2CCA-4916-935E-84790757D8CE}"/>
          </ac:inkMkLst>
        </pc:inkChg>
        <pc:inkChg chg="add del">
          <ac:chgData name="Qamar Un Nisa" userId="" providerId="" clId="Web-{CCA4190B-29F8-4CC1-9162-62015E4BF7E3}" dt="2021-08-16T18:53:12.762" v="38"/>
          <ac:inkMkLst>
            <pc:docMk/>
            <pc:sldMk cId="3034442497" sldId="1959"/>
            <ac:inkMk id="22" creationId="{1D4C2E2F-0D33-4E2B-B16B-A166FC281823}"/>
          </ac:inkMkLst>
        </pc:inkChg>
        <pc:inkChg chg="del">
          <ac:chgData name="Qamar Un Nisa" userId="" providerId="" clId="Web-{CCA4190B-29F8-4CC1-9162-62015E4BF7E3}" dt="2021-08-16T18:53:34.810" v="42"/>
          <ac:inkMkLst>
            <pc:docMk/>
            <pc:sldMk cId="3034442497" sldId="1959"/>
            <ac:inkMk id="23" creationId="{4C879F56-EEC4-4901-8379-74A75E4EF5B4}"/>
          </ac:inkMkLst>
        </pc:inkChg>
        <pc:inkChg chg="add del">
          <ac:chgData name="Qamar Un Nisa" userId="" providerId="" clId="Web-{CCA4190B-29F8-4CC1-9162-62015E4BF7E3}" dt="2021-08-16T18:53:23.700" v="40"/>
          <ac:inkMkLst>
            <pc:docMk/>
            <pc:sldMk cId="3034442497" sldId="1959"/>
            <ac:inkMk id="26" creationId="{1A6C8CD5-67CD-47F6-8491-42D991BB1C6D}"/>
          </ac:inkMkLst>
        </pc:inkChg>
        <pc:inkChg chg="del">
          <ac:chgData name="Qamar Un Nisa" userId="" providerId="" clId="Web-{CCA4190B-29F8-4CC1-9162-62015E4BF7E3}" dt="2021-08-16T18:53:36.325" v="43"/>
          <ac:inkMkLst>
            <pc:docMk/>
            <pc:sldMk cId="3034442497" sldId="1959"/>
            <ac:inkMk id="27" creationId="{3D4CE209-A432-4449-9C81-95BA7D42DB5C}"/>
          </ac:inkMkLst>
        </pc:inkChg>
        <pc:inkChg chg="del">
          <ac:chgData name="Qamar Un Nisa" userId="" providerId="" clId="Web-{CCA4190B-29F8-4CC1-9162-62015E4BF7E3}" dt="2021-08-16T18:54:02.326" v="51"/>
          <ac:inkMkLst>
            <pc:docMk/>
            <pc:sldMk cId="3034442497" sldId="1959"/>
            <ac:inkMk id="28" creationId="{E96F467A-287D-4474-A82C-6D18A74597B6}"/>
          </ac:inkMkLst>
        </pc:inkChg>
        <pc:inkChg chg="add">
          <ac:chgData name="Qamar Un Nisa" userId="" providerId="" clId="Web-{CCA4190B-29F8-4CC1-9162-62015E4BF7E3}" dt="2021-08-16T18:54:35.654" v="57"/>
          <ac:inkMkLst>
            <pc:docMk/>
            <pc:sldMk cId="3034442497" sldId="1959"/>
            <ac:inkMk id="29" creationId="{239D9A2B-E171-45EB-90AB-0CB27F423225}"/>
          </ac:inkMkLst>
        </pc:inkChg>
        <pc:inkChg chg="add">
          <ac:chgData name="Qamar Un Nisa" userId="" providerId="" clId="Web-{CCA4190B-29F8-4CC1-9162-62015E4BF7E3}" dt="2021-08-16T18:54:40.826" v="58"/>
          <ac:inkMkLst>
            <pc:docMk/>
            <pc:sldMk cId="3034442497" sldId="1959"/>
            <ac:inkMk id="31" creationId="{41EBAD6B-2FB7-44AC-8A93-9D5E643539C2}"/>
          </ac:inkMkLst>
        </pc:inkChg>
        <pc:inkChg chg="mod">
          <ac:chgData name="Qamar Un Nisa" userId="" providerId="" clId="Web-{CCA4190B-29F8-4CC1-9162-62015E4BF7E3}" dt="2021-08-16T18:49:42.025" v="17" actId="1076"/>
          <ac:inkMkLst>
            <pc:docMk/>
            <pc:sldMk cId="3034442497" sldId="1959"/>
            <ac:inkMk id="32" creationId="{A64805FB-ABB1-49A1-BA1A-053A73902D93}"/>
          </ac:inkMkLst>
        </pc:inkChg>
        <pc:inkChg chg="del">
          <ac:chgData name="Qamar Un Nisa" userId="" providerId="" clId="Web-{CCA4190B-29F8-4CC1-9162-62015E4BF7E3}" dt="2021-08-16T18:53:58.544" v="50"/>
          <ac:inkMkLst>
            <pc:docMk/>
            <pc:sldMk cId="3034442497" sldId="1959"/>
            <ac:inkMk id="35" creationId="{0319CA11-C605-4034-95B7-9ADCD329C3E3}"/>
          </ac:inkMkLst>
        </pc:inkChg>
        <pc:inkChg chg="add">
          <ac:chgData name="Qamar Un Nisa" userId="" providerId="" clId="Web-{CCA4190B-29F8-4CC1-9162-62015E4BF7E3}" dt="2021-08-16T18:54:46.108" v="59"/>
          <ac:inkMkLst>
            <pc:docMk/>
            <pc:sldMk cId="3034442497" sldId="1959"/>
            <ac:inkMk id="36" creationId="{3B1BF675-5544-46ED-9218-5FFC92B5B033}"/>
          </ac:inkMkLst>
        </pc:inkChg>
      </pc:sldChg>
    </pc:docChg>
  </pc:docChgLst>
  <pc:docChgLst>
    <pc:chgData name="Naiyarah Hussain" clId="Web-{C7F00D56-E3B9-4B1C-9E30-D139C5E30014}"/>
    <pc:docChg chg="addSld delSld modSld sldOrd">
      <pc:chgData name="Naiyarah Hussain" userId="" providerId="" clId="Web-{C7F00D56-E3B9-4B1C-9E30-D139C5E30014}" dt="2021-08-20T14:26:39.996" v="660" actId="20577"/>
      <pc:docMkLst>
        <pc:docMk/>
      </pc:docMkLst>
      <pc:sldChg chg="modSp">
        <pc:chgData name="Naiyarah Hussain" userId="" providerId="" clId="Web-{C7F00D56-E3B9-4B1C-9E30-D139C5E30014}" dt="2021-08-20T14:26:39.996" v="660" actId="20577"/>
        <pc:sldMkLst>
          <pc:docMk/>
          <pc:sldMk cId="1560011418" sldId="274"/>
        </pc:sldMkLst>
        <pc:spChg chg="mod">
          <ac:chgData name="Naiyarah Hussain" userId="" providerId="" clId="Web-{C7F00D56-E3B9-4B1C-9E30-D139C5E30014}" dt="2021-08-20T14:26:39.996" v="660" actId="20577"/>
          <ac:spMkLst>
            <pc:docMk/>
            <pc:sldMk cId="1560011418" sldId="274"/>
            <ac:spMk id="6" creationId="{ABAEE6B8-8F6C-4B4E-A135-A1136A6B7B78}"/>
          </ac:spMkLst>
        </pc:spChg>
      </pc:sldChg>
      <pc:sldChg chg="addSp delSp modSp modNotes">
        <pc:chgData name="Naiyarah Hussain" userId="" providerId="" clId="Web-{C7F00D56-E3B9-4B1C-9E30-D139C5E30014}" dt="2021-08-20T12:17:05.574" v="164" actId="20577"/>
        <pc:sldMkLst>
          <pc:docMk/>
          <pc:sldMk cId="1180636770" sldId="286"/>
        </pc:sldMkLst>
        <pc:spChg chg="mod">
          <ac:chgData name="Naiyarah Hussain" userId="" providerId="" clId="Web-{C7F00D56-E3B9-4B1C-9E30-D139C5E30014}" dt="2021-08-20T12:17:05.574" v="164" actId="20577"/>
          <ac:spMkLst>
            <pc:docMk/>
            <pc:sldMk cId="1180636770" sldId="286"/>
            <ac:spMk id="2" creationId="{646D2FDB-5F3D-F54F-A3ED-549D756DF31A}"/>
          </ac:spMkLst>
        </pc:spChg>
        <pc:spChg chg="mod">
          <ac:chgData name="Naiyarah Hussain" userId="" providerId="" clId="Web-{C7F00D56-E3B9-4B1C-9E30-D139C5E30014}" dt="2021-08-20T12:12:04.104" v="86" actId="20577"/>
          <ac:spMkLst>
            <pc:docMk/>
            <pc:sldMk cId="1180636770" sldId="286"/>
            <ac:spMk id="5" creationId="{BE3ACAE1-99A7-E142-9D4D-220ED56293C8}"/>
          </ac:spMkLst>
        </pc:spChg>
        <pc:spChg chg="mod">
          <ac:chgData name="Naiyarah Hussain" userId="" providerId="" clId="Web-{C7F00D56-E3B9-4B1C-9E30-D139C5E30014}" dt="2021-08-20T12:12:06.995" v="87" actId="20577"/>
          <ac:spMkLst>
            <pc:docMk/>
            <pc:sldMk cId="1180636770" sldId="286"/>
            <ac:spMk id="6" creationId="{B9AD1BED-97F3-E94F-9F51-271B7F27EEF2}"/>
          </ac:spMkLst>
        </pc:spChg>
        <pc:spChg chg="mod">
          <ac:chgData name="Naiyarah Hussain" userId="" providerId="" clId="Web-{C7F00D56-E3B9-4B1C-9E30-D139C5E30014}" dt="2021-08-20T12:12:08.355" v="88" actId="20577"/>
          <ac:spMkLst>
            <pc:docMk/>
            <pc:sldMk cId="1180636770" sldId="286"/>
            <ac:spMk id="7" creationId="{4CAC7318-CB35-5844-A912-646329114025}"/>
          </ac:spMkLst>
        </pc:spChg>
        <pc:spChg chg="mod">
          <ac:chgData name="Naiyarah Hussain" userId="" providerId="" clId="Web-{C7F00D56-E3B9-4B1C-9E30-D139C5E30014}" dt="2021-08-20T12:15:28.548" v="130" actId="20577"/>
          <ac:spMkLst>
            <pc:docMk/>
            <pc:sldMk cId="1180636770" sldId="286"/>
            <ac:spMk id="8" creationId="{559D135B-072C-BA4E-9D8D-5B7C62CB3AC7}"/>
          </ac:spMkLst>
        </pc:spChg>
        <pc:spChg chg="mod">
          <ac:chgData name="Naiyarah Hussain" userId="" providerId="" clId="Web-{C7F00D56-E3B9-4B1C-9E30-D139C5E30014}" dt="2021-08-20T12:12:01.510" v="84" actId="20577"/>
          <ac:spMkLst>
            <pc:docMk/>
            <pc:sldMk cId="1180636770" sldId="286"/>
            <ac:spMk id="9" creationId="{B52722E5-B3B7-4760-B3F3-B7C74B73842A}"/>
          </ac:spMkLst>
        </pc:spChg>
        <pc:spChg chg="mod topLvl">
          <ac:chgData name="Naiyarah Hussain" userId="" providerId="" clId="Web-{C7F00D56-E3B9-4B1C-9E30-D139C5E30014}" dt="2021-08-20T12:11:58.823" v="83" actId="20577"/>
          <ac:spMkLst>
            <pc:docMk/>
            <pc:sldMk cId="1180636770" sldId="286"/>
            <ac:spMk id="17" creationId="{69E13323-2EE0-4A27-9503-A67AE128611B}"/>
          </ac:spMkLst>
        </pc:spChg>
        <pc:spChg chg="mod topLvl">
          <ac:chgData name="Naiyarah Hussain" userId="" providerId="" clId="Web-{C7F00D56-E3B9-4B1C-9E30-D139C5E30014}" dt="2021-08-20T12:12:20.794" v="89" actId="14100"/>
          <ac:spMkLst>
            <pc:docMk/>
            <pc:sldMk cId="1180636770" sldId="286"/>
            <ac:spMk id="22" creationId="{AE09D6E8-B18C-474A-A225-DB06D79B4233}"/>
          </ac:spMkLst>
        </pc:spChg>
        <pc:spChg chg="add mod">
          <ac:chgData name="Naiyarah Hussain" userId="" providerId="" clId="Web-{C7F00D56-E3B9-4B1C-9E30-D139C5E30014}" dt="2021-08-20T12:16:42.649" v="148" actId="20577"/>
          <ac:spMkLst>
            <pc:docMk/>
            <pc:sldMk cId="1180636770" sldId="286"/>
            <ac:spMk id="24" creationId="{10556E59-044B-430A-B634-0C8AE53DEE89}"/>
          </ac:spMkLst>
        </pc:spChg>
        <pc:grpChg chg="add">
          <ac:chgData name="Naiyarah Hussain" userId="" providerId="" clId="Web-{C7F00D56-E3B9-4B1C-9E30-D139C5E30014}" dt="2021-08-20T12:09:36.964" v="45"/>
          <ac:grpSpMkLst>
            <pc:docMk/>
            <pc:sldMk cId="1180636770" sldId="286"/>
            <ac:grpSpMk id="11" creationId="{675F06D5-4E45-466D-A4AF-2FFF3051823C}"/>
          </ac:grpSpMkLst>
        </pc:grpChg>
        <pc:grpChg chg="add del mod">
          <ac:chgData name="Naiyarah Hussain" userId="" providerId="" clId="Web-{C7F00D56-E3B9-4B1C-9E30-D139C5E30014}" dt="2021-08-20T12:06:31.742" v="26"/>
          <ac:grpSpMkLst>
            <pc:docMk/>
            <pc:sldMk cId="1180636770" sldId="286"/>
            <ac:grpSpMk id="14" creationId="{8B3B2E8B-5624-411D-8C8F-365A62A9F4C8}"/>
          </ac:grpSpMkLst>
        </pc:grpChg>
        <pc:grpChg chg="add del mod">
          <ac:chgData name="Naiyarah Hussain" userId="" providerId="" clId="Web-{C7F00D56-E3B9-4B1C-9E30-D139C5E30014}" dt="2021-08-20T12:10:26.876" v="56"/>
          <ac:grpSpMkLst>
            <pc:docMk/>
            <pc:sldMk cId="1180636770" sldId="286"/>
            <ac:grpSpMk id="20" creationId="{5B46E552-951D-406C-881F-28E6A2B8351F}"/>
          </ac:grpSpMkLst>
        </pc:grpChg>
        <pc:picChg chg="del mod">
          <ac:chgData name="Naiyarah Hussain" userId="" providerId="" clId="Web-{C7F00D56-E3B9-4B1C-9E30-D139C5E30014}" dt="2021-08-20T12:05:13.025" v="1"/>
          <ac:picMkLst>
            <pc:docMk/>
            <pc:sldMk cId="1180636770" sldId="286"/>
            <ac:picMk id="15" creationId="{E3DB965E-9878-4EAE-AE3A-DC344BFF7917}"/>
          </ac:picMkLst>
        </pc:picChg>
        <pc:picChg chg="mod topLvl">
          <ac:chgData name="Naiyarah Hussain" userId="" providerId="" clId="Web-{C7F00D56-E3B9-4B1C-9E30-D139C5E30014}" dt="2021-08-20T12:06:31.742" v="26"/>
          <ac:picMkLst>
            <pc:docMk/>
            <pc:sldMk cId="1180636770" sldId="286"/>
            <ac:picMk id="16" creationId="{9A6B0B0E-1C21-42F9-A0D6-9C1C7C8B03A4}"/>
          </ac:picMkLst>
        </pc:picChg>
        <pc:picChg chg="add del mod">
          <ac:chgData name="Naiyarah Hussain" userId="" providerId="" clId="Web-{C7F00D56-E3B9-4B1C-9E30-D139C5E30014}" dt="2021-08-20T12:09:43.574" v="48"/>
          <ac:picMkLst>
            <pc:docMk/>
            <pc:sldMk cId="1180636770" sldId="286"/>
            <ac:picMk id="19" creationId="{92D6BE8C-BFB5-46DB-9BEB-A1C791060B21}"/>
          </ac:picMkLst>
        </pc:picChg>
        <pc:picChg chg="mod topLvl modCrop">
          <ac:chgData name="Naiyarah Hussain" userId="" providerId="" clId="Web-{C7F00D56-E3B9-4B1C-9E30-D139C5E30014}" dt="2021-08-20T12:16:00.926" v="136" actId="1076"/>
          <ac:picMkLst>
            <pc:docMk/>
            <pc:sldMk cId="1180636770" sldId="286"/>
            <ac:picMk id="21" creationId="{B37FE7D6-6E69-4056-92D5-DEEDC55903EC}"/>
          </ac:picMkLst>
        </pc:picChg>
        <pc:picChg chg="add mod">
          <ac:chgData name="Naiyarah Hussain" userId="" providerId="" clId="Web-{C7F00D56-E3B9-4B1C-9E30-D139C5E30014}" dt="2021-08-20T12:16:11.537" v="138" actId="1076"/>
          <ac:picMkLst>
            <pc:docMk/>
            <pc:sldMk cId="1180636770" sldId="286"/>
            <ac:picMk id="23" creationId="{9BD1F8DE-7088-4C5C-B987-1567EA0257DF}"/>
          </ac:picMkLst>
        </pc:picChg>
      </pc:sldChg>
      <pc:sldChg chg="modSp">
        <pc:chgData name="Naiyarah Hussain" userId="" providerId="" clId="Web-{C7F00D56-E3B9-4B1C-9E30-D139C5E30014}" dt="2021-08-20T14:19:16.301" v="595" actId="20577"/>
        <pc:sldMkLst>
          <pc:docMk/>
          <pc:sldMk cId="47694101" sldId="335"/>
        </pc:sldMkLst>
        <pc:spChg chg="mod">
          <ac:chgData name="Naiyarah Hussain" userId="" providerId="" clId="Web-{C7F00D56-E3B9-4B1C-9E30-D139C5E30014}" dt="2021-08-20T14:19:16.301" v="595" actId="20577"/>
          <ac:spMkLst>
            <pc:docMk/>
            <pc:sldMk cId="47694101" sldId="335"/>
            <ac:spMk id="2" creationId="{41BB2F89-99C5-6A40-9389-EFC633E9A4B9}"/>
          </ac:spMkLst>
        </pc:spChg>
      </pc:sldChg>
      <pc:sldChg chg="addSp delSp modSp modNotes">
        <pc:chgData name="Naiyarah Hussain" userId="" providerId="" clId="Web-{C7F00D56-E3B9-4B1C-9E30-D139C5E30014}" dt="2021-08-20T13:55:01.840" v="462"/>
        <pc:sldMkLst>
          <pc:docMk/>
          <pc:sldMk cId="2983417994" sldId="354"/>
        </pc:sldMkLst>
        <pc:spChg chg="mod">
          <ac:chgData name="Naiyarah Hussain" userId="" providerId="" clId="Web-{C7F00D56-E3B9-4B1C-9E30-D139C5E30014}" dt="2021-08-20T13:46:33.863" v="329" actId="20577"/>
          <ac:spMkLst>
            <pc:docMk/>
            <pc:sldMk cId="2983417994" sldId="354"/>
            <ac:spMk id="4" creationId="{79000B5C-D96B-C24C-9726-546385FC1041}"/>
          </ac:spMkLst>
        </pc:spChg>
        <pc:spChg chg="add mod">
          <ac:chgData name="Naiyarah Hussain" userId="" providerId="" clId="Web-{C7F00D56-E3B9-4B1C-9E30-D139C5E30014}" dt="2021-08-20T13:49:44.069" v="350" actId="20577"/>
          <ac:spMkLst>
            <pc:docMk/>
            <pc:sldMk cId="2983417994" sldId="354"/>
            <ac:spMk id="5" creationId="{3F1C6D32-8D86-488E-9F58-B3742421366B}"/>
          </ac:spMkLst>
        </pc:spChg>
        <pc:spChg chg="del">
          <ac:chgData name="Naiyarah Hussain" userId="" providerId="" clId="Web-{C7F00D56-E3B9-4B1C-9E30-D139C5E30014}" dt="2021-08-20T13:46:36.831" v="330"/>
          <ac:spMkLst>
            <pc:docMk/>
            <pc:sldMk cId="2983417994" sldId="354"/>
            <ac:spMk id="7" creationId="{0B421E22-BCCC-FA43-945E-1003FFA548E0}"/>
          </ac:spMkLst>
        </pc:spChg>
        <pc:spChg chg="add del mod">
          <ac:chgData name="Naiyarah Hussain" userId="" providerId="" clId="Web-{C7F00D56-E3B9-4B1C-9E30-D139C5E30014}" dt="2021-08-20T13:55:01.840" v="462"/>
          <ac:spMkLst>
            <pc:docMk/>
            <pc:sldMk cId="2983417994" sldId="354"/>
            <ac:spMk id="12" creationId="{9B6521B7-895E-4698-8A6D-F732FC39D2F4}"/>
          </ac:spMkLst>
        </pc:spChg>
        <pc:picChg chg="add mod">
          <ac:chgData name="Naiyarah Hussain" userId="" providerId="" clId="Web-{C7F00D56-E3B9-4B1C-9E30-D139C5E30014}" dt="2021-08-20T13:48:19.802" v="334" actId="1076"/>
          <ac:picMkLst>
            <pc:docMk/>
            <pc:sldMk cId="2983417994" sldId="354"/>
            <ac:picMk id="2" creationId="{98D92CC3-A447-477E-A471-E58B0B50675E}"/>
          </ac:picMkLst>
        </pc:picChg>
        <pc:picChg chg="add mod">
          <ac:chgData name="Naiyarah Hussain" userId="" providerId="" clId="Web-{C7F00D56-E3B9-4B1C-9E30-D139C5E30014}" dt="2021-08-20T13:50:14.694" v="354" actId="1076"/>
          <ac:picMkLst>
            <pc:docMk/>
            <pc:sldMk cId="2983417994" sldId="354"/>
            <ac:picMk id="11" creationId="{9EC59FFE-B3D6-4B6C-B604-7B90423A72CC}"/>
          </ac:picMkLst>
        </pc:picChg>
      </pc:sldChg>
      <pc:sldChg chg="modSp">
        <pc:chgData name="Naiyarah Hussain" userId="" providerId="" clId="Web-{C7F00D56-E3B9-4B1C-9E30-D139C5E30014}" dt="2021-08-20T13:53:54.401" v="461" actId="20577"/>
        <pc:sldMkLst>
          <pc:docMk/>
          <pc:sldMk cId="3027125460" sldId="358"/>
        </pc:sldMkLst>
        <pc:spChg chg="mod">
          <ac:chgData name="Naiyarah Hussain" userId="" providerId="" clId="Web-{C7F00D56-E3B9-4B1C-9E30-D139C5E30014}" dt="2021-08-20T13:53:54.401" v="461" actId="20577"/>
          <ac:spMkLst>
            <pc:docMk/>
            <pc:sldMk cId="3027125460" sldId="358"/>
            <ac:spMk id="6" creationId="{089D7320-84CE-0744-A71C-76D980DE34D6}"/>
          </ac:spMkLst>
        </pc:spChg>
      </pc:sldChg>
      <pc:sldChg chg="delSp modSp ord">
        <pc:chgData name="Naiyarah Hussain" userId="" providerId="" clId="Web-{C7F00D56-E3B9-4B1C-9E30-D139C5E30014}" dt="2021-08-20T12:13:19.206" v="112" actId="20577"/>
        <pc:sldMkLst>
          <pc:docMk/>
          <pc:sldMk cId="4203815186" sldId="1963"/>
        </pc:sldMkLst>
        <pc:spChg chg="mod">
          <ac:chgData name="Naiyarah Hussain" userId="" providerId="" clId="Web-{C7F00D56-E3B9-4B1C-9E30-D139C5E30014}" dt="2021-08-20T12:13:19.206" v="112" actId="20577"/>
          <ac:spMkLst>
            <pc:docMk/>
            <pc:sldMk cId="4203815186" sldId="1963"/>
            <ac:spMk id="2" creationId="{646D2FDB-5F3D-F54F-A3ED-549D756DF31A}"/>
          </ac:spMkLst>
        </pc:spChg>
        <pc:spChg chg="mod">
          <ac:chgData name="Naiyarah Hussain" userId="" providerId="" clId="Web-{C7F00D56-E3B9-4B1C-9E30-D139C5E30014}" dt="2021-08-20T12:13:09.205" v="109" actId="1076"/>
          <ac:spMkLst>
            <pc:docMk/>
            <pc:sldMk cId="4203815186" sldId="1963"/>
            <ac:spMk id="6" creationId="{B9AD1BED-97F3-E94F-9F51-271B7F27EEF2}"/>
          </ac:spMkLst>
        </pc:spChg>
        <pc:spChg chg="del">
          <ac:chgData name="Naiyarah Hussain" userId="" providerId="" clId="Web-{C7F00D56-E3B9-4B1C-9E30-D139C5E30014}" dt="2021-08-20T12:13:13.455" v="110"/>
          <ac:spMkLst>
            <pc:docMk/>
            <pc:sldMk cId="4203815186" sldId="1963"/>
            <ac:spMk id="9" creationId="{B52722E5-B3B7-4760-B3F3-B7C74B73842A}"/>
          </ac:spMkLst>
        </pc:spChg>
        <pc:picChg chg="del">
          <ac:chgData name="Naiyarah Hussain" userId="" providerId="" clId="Web-{C7F00D56-E3B9-4B1C-9E30-D139C5E30014}" dt="2021-08-20T12:13:13.455" v="111"/>
          <ac:picMkLst>
            <pc:docMk/>
            <pc:sldMk cId="4203815186" sldId="1963"/>
            <ac:picMk id="3" creationId="{D5AAEE1B-8C6E-4791-AAD3-F03A7E86F847}"/>
          </ac:picMkLst>
        </pc:picChg>
      </pc:sldChg>
      <pc:sldChg chg="addSp delSp modSp add ord replId">
        <pc:chgData name="Naiyarah Hussain" userId="" providerId="" clId="Web-{C7F00D56-E3B9-4B1C-9E30-D139C5E30014}" dt="2021-08-20T12:20:32.267" v="191" actId="20577"/>
        <pc:sldMkLst>
          <pc:docMk/>
          <pc:sldMk cId="3913436610" sldId="1964"/>
        </pc:sldMkLst>
        <pc:spChg chg="mod">
          <ac:chgData name="Naiyarah Hussain" userId="" providerId="" clId="Web-{C7F00D56-E3B9-4B1C-9E30-D139C5E30014}" dt="2021-08-20T12:17:29.529" v="174" actId="20577"/>
          <ac:spMkLst>
            <pc:docMk/>
            <pc:sldMk cId="3913436610" sldId="1964"/>
            <ac:spMk id="2" creationId="{EC889B90-7013-ED47-8DE4-BB727E341550}"/>
          </ac:spMkLst>
        </pc:spChg>
        <pc:spChg chg="add mod">
          <ac:chgData name="Naiyarah Hussain" userId="" providerId="" clId="Web-{C7F00D56-E3B9-4B1C-9E30-D139C5E30014}" dt="2021-08-20T12:20:32.267" v="191" actId="20577"/>
          <ac:spMkLst>
            <pc:docMk/>
            <pc:sldMk cId="3913436610" sldId="1964"/>
            <ac:spMk id="6" creationId="{8DBC9F66-E956-4C84-87E9-A50AFCCD793B}"/>
          </ac:spMkLst>
        </pc:spChg>
        <pc:spChg chg="del">
          <ac:chgData name="Naiyarah Hussain" userId="" providerId="" clId="Web-{C7F00D56-E3B9-4B1C-9E30-D139C5E30014}" dt="2021-08-20T12:17:33.545" v="176"/>
          <ac:spMkLst>
            <pc:docMk/>
            <pc:sldMk cId="3913436610" sldId="1964"/>
            <ac:spMk id="10" creationId="{35581145-E40E-4531-B0E1-15A09F16A183}"/>
          </ac:spMkLst>
        </pc:spChg>
        <pc:picChg chg="del">
          <ac:chgData name="Naiyarah Hussain" userId="" providerId="" clId="Web-{C7F00D56-E3B9-4B1C-9E30-D139C5E30014}" dt="2021-08-20T12:17:30.998" v="175"/>
          <ac:picMkLst>
            <pc:docMk/>
            <pc:sldMk cId="3913436610" sldId="1964"/>
            <ac:picMk id="3" creationId="{A5CD028D-C787-4645-93E4-FF859696D9EC}"/>
          </ac:picMkLst>
        </pc:picChg>
        <pc:picChg chg="add mod">
          <ac:chgData name="Naiyarah Hussain" userId="" providerId="" clId="Web-{C7F00D56-E3B9-4B1C-9E30-D139C5E30014}" dt="2021-08-20T12:18:04.486" v="181" actId="14100"/>
          <ac:picMkLst>
            <pc:docMk/>
            <pc:sldMk cId="3913436610" sldId="1964"/>
            <ac:picMk id="5" creationId="{68D2AE79-4CA0-4DFD-8809-D0F2546A6EF3}"/>
          </ac:picMkLst>
        </pc:picChg>
      </pc:sldChg>
      <pc:sldChg chg="addSp delSp modSp add replId">
        <pc:chgData name="Naiyarah Hussain" userId="" providerId="" clId="Web-{C7F00D56-E3B9-4B1C-9E30-D139C5E30014}" dt="2021-08-20T13:42:27.421" v="292" actId="14100"/>
        <pc:sldMkLst>
          <pc:docMk/>
          <pc:sldMk cId="2462959976" sldId="1965"/>
        </pc:sldMkLst>
        <pc:spChg chg="mod">
          <ac:chgData name="Naiyarah Hussain" userId="" providerId="" clId="Web-{C7F00D56-E3B9-4B1C-9E30-D139C5E30014}" dt="2021-08-20T13:42:27.421" v="292" actId="14100"/>
          <ac:spMkLst>
            <pc:docMk/>
            <pc:sldMk cId="2462959976" sldId="1965"/>
            <ac:spMk id="2" creationId="{EC889B90-7013-ED47-8DE4-BB727E341550}"/>
          </ac:spMkLst>
        </pc:spChg>
        <pc:spChg chg="mod">
          <ac:chgData name="Naiyarah Hussain" userId="" providerId="" clId="Web-{C7F00D56-E3B9-4B1C-9E30-D139C5E30014}" dt="2021-08-20T13:42:18.296" v="290" actId="1076"/>
          <ac:spMkLst>
            <pc:docMk/>
            <pc:sldMk cId="2462959976" sldId="1965"/>
            <ac:spMk id="6" creationId="{8DBC9F66-E956-4C84-87E9-A50AFCCD793B}"/>
          </ac:spMkLst>
        </pc:spChg>
        <pc:picChg chg="add mod">
          <ac:chgData name="Naiyarah Hussain" userId="" providerId="" clId="Web-{C7F00D56-E3B9-4B1C-9E30-D139C5E30014}" dt="2021-08-20T13:40:58.279" v="266" actId="1076"/>
          <ac:picMkLst>
            <pc:docMk/>
            <pc:sldMk cId="2462959976" sldId="1965"/>
            <ac:picMk id="3" creationId="{07077BF8-5B6D-4EDC-B149-3B8EF1CD6D60}"/>
          </ac:picMkLst>
        </pc:picChg>
        <pc:picChg chg="del">
          <ac:chgData name="Naiyarah Hussain" userId="" providerId="" clId="Web-{C7F00D56-E3B9-4B1C-9E30-D139C5E30014}" dt="2021-08-20T13:40:27.544" v="256"/>
          <ac:picMkLst>
            <pc:docMk/>
            <pc:sldMk cId="2462959976" sldId="1965"/>
            <ac:picMk id="5" creationId="{68D2AE79-4CA0-4DFD-8809-D0F2546A6EF3}"/>
          </ac:picMkLst>
        </pc:picChg>
      </pc:sldChg>
      <pc:sldChg chg="addSp delSp modSp add del ord replId">
        <pc:chgData name="Naiyarah Hussain" userId="" providerId="" clId="Web-{C7F00D56-E3B9-4B1C-9E30-D139C5E30014}" dt="2021-08-20T13:40:12.153" v="238"/>
        <pc:sldMkLst>
          <pc:docMk/>
          <pc:sldMk cId="2637740951" sldId="1965"/>
        </pc:sldMkLst>
        <pc:spChg chg="mod">
          <ac:chgData name="Naiyarah Hussain" userId="" providerId="" clId="Web-{C7F00D56-E3B9-4B1C-9E30-D139C5E30014}" dt="2021-08-20T13:38:08.089" v="230" actId="20577"/>
          <ac:spMkLst>
            <pc:docMk/>
            <pc:sldMk cId="2637740951" sldId="1965"/>
            <ac:spMk id="2" creationId="{41BB2F89-99C5-6A40-9389-EFC633E9A4B9}"/>
          </ac:spMkLst>
        </pc:spChg>
        <pc:picChg chg="add del mod">
          <ac:chgData name="Naiyarah Hussain" userId="" providerId="" clId="Web-{C7F00D56-E3B9-4B1C-9E30-D139C5E30014}" dt="2021-08-20T13:40:09.325" v="237"/>
          <ac:picMkLst>
            <pc:docMk/>
            <pc:sldMk cId="2637740951" sldId="1965"/>
            <ac:picMk id="3" creationId="{A3E8EB4B-85C3-4B3A-A391-55F09FACF8DD}"/>
          </ac:picMkLst>
        </pc:picChg>
      </pc:sldChg>
      <pc:sldChg chg="addSp delSp modSp add replId modNotes">
        <pc:chgData name="Naiyarah Hussain" userId="" providerId="" clId="Web-{C7F00D56-E3B9-4B1C-9E30-D139C5E30014}" dt="2021-08-20T14:11:27.340" v="544"/>
        <pc:sldMkLst>
          <pc:docMk/>
          <pc:sldMk cId="863562207" sldId="1966"/>
        </pc:sldMkLst>
        <pc:spChg chg="mod">
          <ac:chgData name="Naiyarah Hussain" userId="" providerId="" clId="Web-{C7F00D56-E3B9-4B1C-9E30-D139C5E30014}" dt="2021-08-20T14:00:23.392" v="467" actId="20577"/>
          <ac:spMkLst>
            <pc:docMk/>
            <pc:sldMk cId="863562207" sldId="1966"/>
            <ac:spMk id="4" creationId="{79000B5C-D96B-C24C-9726-546385FC1041}"/>
          </ac:spMkLst>
        </pc:spChg>
        <pc:spChg chg="add mod">
          <ac:chgData name="Naiyarah Hussain" userId="" providerId="" clId="Web-{C7F00D56-E3B9-4B1C-9E30-D139C5E30014}" dt="2021-08-20T14:03:12.676" v="492" actId="20577"/>
          <ac:spMkLst>
            <pc:docMk/>
            <pc:sldMk cId="863562207" sldId="1966"/>
            <ac:spMk id="5" creationId="{22C37366-0F78-4EC3-9F9E-B6AF8CA1C0B2}"/>
          </ac:spMkLst>
        </pc:spChg>
        <pc:spChg chg="del">
          <ac:chgData name="Naiyarah Hussain" userId="" providerId="" clId="Web-{C7F00D56-E3B9-4B1C-9E30-D139C5E30014}" dt="2021-08-20T14:01:39.643" v="468"/>
          <ac:spMkLst>
            <pc:docMk/>
            <pc:sldMk cId="863562207" sldId="1966"/>
            <ac:spMk id="7" creationId="{0B421E22-BCCC-FA43-945E-1003FFA548E0}"/>
          </ac:spMkLst>
        </pc:spChg>
        <pc:picChg chg="add mod">
          <ac:chgData name="Naiyarah Hussain" userId="" providerId="" clId="Web-{C7F00D56-E3B9-4B1C-9E30-D139C5E30014}" dt="2021-08-20T14:02:02.175" v="474" actId="1076"/>
          <ac:picMkLst>
            <pc:docMk/>
            <pc:sldMk cId="863562207" sldId="1966"/>
            <ac:picMk id="2" creationId="{F97C3D57-F9A4-4C37-99A5-7274842715A8}"/>
          </ac:picMkLst>
        </pc:picChg>
        <pc:picChg chg="add mod">
          <ac:chgData name="Naiyarah Hussain" userId="" providerId="" clId="Web-{C7F00D56-E3B9-4B1C-9E30-D139C5E30014}" dt="2021-08-20T14:03:45.973" v="498" actId="1076"/>
          <ac:picMkLst>
            <pc:docMk/>
            <pc:sldMk cId="863562207" sldId="1966"/>
            <ac:picMk id="11" creationId="{5CEDC845-5AEC-4BBC-99A4-D9042183E9A8}"/>
          </ac:picMkLst>
        </pc:picChg>
      </pc:sldChg>
      <pc:sldChg chg="delSp add del replId">
        <pc:chgData name="Naiyarah Hussain" userId="" providerId="" clId="Web-{C7F00D56-E3B9-4B1C-9E30-D139C5E30014}" dt="2021-08-20T13:44:06.907" v="319"/>
        <pc:sldMkLst>
          <pc:docMk/>
          <pc:sldMk cId="2920213916" sldId="1966"/>
        </pc:sldMkLst>
        <pc:picChg chg="del">
          <ac:chgData name="Naiyarah Hussain" userId="" providerId="" clId="Web-{C7F00D56-E3B9-4B1C-9E30-D139C5E30014}" dt="2021-08-20T13:43:50.485" v="318"/>
          <ac:picMkLst>
            <pc:docMk/>
            <pc:sldMk cId="2920213916" sldId="1966"/>
            <ac:picMk id="3" creationId="{07077BF8-5B6D-4EDC-B149-3B8EF1CD6D60}"/>
          </ac:picMkLst>
        </pc:picChg>
      </pc:sldChg>
      <pc:sldChg chg="addSp delSp modSp add del replId">
        <pc:chgData name="Naiyarah Hussain" userId="" providerId="" clId="Web-{C7F00D56-E3B9-4B1C-9E30-D139C5E30014}" dt="2021-08-20T14:08:47.884" v="507"/>
        <pc:sldMkLst>
          <pc:docMk/>
          <pc:sldMk cId="1435615483" sldId="1967"/>
        </pc:sldMkLst>
        <pc:spChg chg="mod">
          <ac:chgData name="Naiyarah Hussain" userId="" providerId="" clId="Web-{C7F00D56-E3B9-4B1C-9E30-D139C5E30014}" dt="2021-08-20T14:06:34.445" v="506" actId="1076"/>
          <ac:spMkLst>
            <pc:docMk/>
            <pc:sldMk cId="1435615483" sldId="1967"/>
            <ac:spMk id="5" creationId="{22C37366-0F78-4EC3-9F9E-B6AF8CA1C0B2}"/>
          </ac:spMkLst>
        </pc:spChg>
        <pc:picChg chg="del">
          <ac:chgData name="Naiyarah Hussain" userId="" providerId="" clId="Web-{C7F00D56-E3B9-4B1C-9E30-D139C5E30014}" dt="2021-08-20T14:06:10.491" v="500"/>
          <ac:picMkLst>
            <pc:docMk/>
            <pc:sldMk cId="1435615483" sldId="1967"/>
            <ac:picMk id="2" creationId="{F97C3D57-F9A4-4C37-99A5-7274842715A8}"/>
          </ac:picMkLst>
        </pc:picChg>
        <pc:picChg chg="add mod">
          <ac:chgData name="Naiyarah Hussain" userId="" providerId="" clId="Web-{C7F00D56-E3B9-4B1C-9E30-D139C5E30014}" dt="2021-08-20T14:06:27.195" v="505" actId="1076"/>
          <ac:picMkLst>
            <pc:docMk/>
            <pc:sldMk cId="1435615483" sldId="1967"/>
            <ac:picMk id="7" creationId="{4ACC0637-D892-41E0-A659-451EC8C16775}"/>
          </ac:picMkLst>
        </pc:picChg>
      </pc:sldChg>
      <pc:sldChg chg="addSp delSp modSp add ord replId modNotes">
        <pc:chgData name="Naiyarah Hussain" userId="" providerId="" clId="Web-{C7F00D56-E3B9-4B1C-9E30-D139C5E30014}" dt="2021-08-20T14:11:32.153" v="546"/>
        <pc:sldMkLst>
          <pc:docMk/>
          <pc:sldMk cId="4250447859" sldId="1967"/>
        </pc:sldMkLst>
        <pc:spChg chg="mod">
          <ac:chgData name="Naiyarah Hussain" userId="" providerId="" clId="Web-{C7F00D56-E3B9-4B1C-9E30-D139C5E30014}" dt="2021-08-20T14:08:59.932" v="512" actId="20577"/>
          <ac:spMkLst>
            <pc:docMk/>
            <pc:sldMk cId="4250447859" sldId="1967"/>
            <ac:spMk id="2" creationId="{EC889B90-7013-ED47-8DE4-BB727E341550}"/>
          </ac:spMkLst>
        </pc:spChg>
        <pc:spChg chg="mod">
          <ac:chgData name="Naiyarah Hussain" userId="" providerId="" clId="Web-{C7F00D56-E3B9-4B1C-9E30-D139C5E30014}" dt="2021-08-20T14:10:26.980" v="536" actId="20577"/>
          <ac:spMkLst>
            <pc:docMk/>
            <pc:sldMk cId="4250447859" sldId="1967"/>
            <ac:spMk id="6" creationId="{8DBC9F66-E956-4C84-87E9-A50AFCCD793B}"/>
          </ac:spMkLst>
        </pc:spChg>
        <pc:spChg chg="add mod">
          <ac:chgData name="Naiyarah Hussain" userId="" providerId="" clId="Web-{C7F00D56-E3B9-4B1C-9E30-D139C5E30014}" dt="2021-08-20T14:10:52.543" v="538" actId="1076"/>
          <ac:spMkLst>
            <pc:docMk/>
            <pc:sldMk cId="4250447859" sldId="1967"/>
            <ac:spMk id="10" creationId="{E0CE824F-9174-41FF-988B-ED8411DDE542}"/>
          </ac:spMkLst>
        </pc:spChg>
        <pc:picChg chg="del">
          <ac:chgData name="Naiyarah Hussain" userId="" providerId="" clId="Web-{C7F00D56-E3B9-4B1C-9E30-D139C5E30014}" dt="2021-08-20T14:09:01.760" v="513"/>
          <ac:picMkLst>
            <pc:docMk/>
            <pc:sldMk cId="4250447859" sldId="1967"/>
            <ac:picMk id="3" creationId="{07077BF8-5B6D-4EDC-B149-3B8EF1CD6D60}"/>
          </ac:picMkLst>
        </pc:picChg>
        <pc:picChg chg="add mod">
          <ac:chgData name="Naiyarah Hussain" userId="" providerId="" clId="Web-{C7F00D56-E3B9-4B1C-9E30-D139C5E30014}" dt="2021-08-20T14:09:24.354" v="517" actId="1076"/>
          <ac:picMkLst>
            <pc:docMk/>
            <pc:sldMk cId="4250447859" sldId="1967"/>
            <ac:picMk id="5" creationId="{74AF4E9A-ADAA-4847-9BFB-B33DDE2104CA}"/>
          </ac:picMkLst>
        </pc:picChg>
        <pc:picChg chg="add mod">
          <ac:chgData name="Naiyarah Hussain" userId="" providerId="" clId="Web-{C7F00D56-E3B9-4B1C-9E30-D139C5E30014}" dt="2021-08-20T14:10:11.886" v="525" actId="1076"/>
          <ac:picMkLst>
            <pc:docMk/>
            <pc:sldMk cId="4250447859" sldId="1967"/>
            <ac:picMk id="8" creationId="{4CEF0653-EE2E-4F5D-B8E8-37C0FFB9403F}"/>
          </ac:picMkLst>
        </pc:picChg>
      </pc:sldChg>
      <pc:sldChg chg="addSp delSp modSp add replId">
        <pc:chgData name="Naiyarah Hussain" userId="" providerId="" clId="Web-{C7F00D56-E3B9-4B1C-9E30-D139C5E30014}" dt="2021-08-20T14:18:46.347" v="586" actId="1076"/>
        <pc:sldMkLst>
          <pc:docMk/>
          <pc:sldMk cId="2166302753" sldId="1968"/>
        </pc:sldMkLst>
        <pc:spChg chg="mod">
          <ac:chgData name="Naiyarah Hussain" userId="" providerId="" clId="Web-{C7F00D56-E3B9-4B1C-9E30-D139C5E30014}" dt="2021-08-20T14:15:53.516" v="565" actId="20577"/>
          <ac:spMkLst>
            <pc:docMk/>
            <pc:sldMk cId="2166302753" sldId="1968"/>
            <ac:spMk id="2" creationId="{EC889B90-7013-ED47-8DE4-BB727E341550}"/>
          </ac:spMkLst>
        </pc:spChg>
        <pc:spChg chg="del mod">
          <ac:chgData name="Naiyarah Hussain" userId="" providerId="" clId="Web-{C7F00D56-E3B9-4B1C-9E30-D139C5E30014}" dt="2021-08-20T14:16:55.846" v="571"/>
          <ac:spMkLst>
            <pc:docMk/>
            <pc:sldMk cId="2166302753" sldId="1968"/>
            <ac:spMk id="6" creationId="{8DBC9F66-E956-4C84-87E9-A50AFCCD793B}"/>
          </ac:spMkLst>
        </pc:spChg>
        <pc:spChg chg="del mod">
          <ac:chgData name="Naiyarah Hussain" userId="" providerId="" clId="Web-{C7F00D56-E3B9-4B1C-9E30-D139C5E30014}" dt="2021-08-20T14:16:55.846" v="570"/>
          <ac:spMkLst>
            <pc:docMk/>
            <pc:sldMk cId="2166302753" sldId="1968"/>
            <ac:spMk id="10" creationId="{E0CE824F-9174-41FF-988B-ED8411DDE542}"/>
          </ac:spMkLst>
        </pc:spChg>
        <pc:picChg chg="add mod">
          <ac:chgData name="Naiyarah Hussain" userId="" providerId="" clId="Web-{C7F00D56-E3B9-4B1C-9E30-D139C5E30014}" dt="2021-08-20T14:18:46.347" v="586" actId="1076"/>
          <ac:picMkLst>
            <pc:docMk/>
            <pc:sldMk cId="2166302753" sldId="1968"/>
            <ac:picMk id="3" creationId="{DEE5B27F-977C-46EC-8162-B3061F0BB283}"/>
          </ac:picMkLst>
        </pc:picChg>
        <pc:picChg chg="del">
          <ac:chgData name="Naiyarah Hussain" userId="" providerId="" clId="Web-{C7F00D56-E3B9-4B1C-9E30-D139C5E30014}" dt="2021-08-20T14:16:04.407" v="568"/>
          <ac:picMkLst>
            <pc:docMk/>
            <pc:sldMk cId="2166302753" sldId="1968"/>
            <ac:picMk id="5" creationId="{74AF4E9A-ADAA-4847-9BFB-B33DDE2104CA}"/>
          </ac:picMkLst>
        </pc:picChg>
        <pc:picChg chg="del">
          <ac:chgData name="Naiyarah Hussain" userId="" providerId="" clId="Web-{C7F00D56-E3B9-4B1C-9E30-D139C5E30014}" dt="2021-08-20T14:16:05.485" v="569"/>
          <ac:picMkLst>
            <pc:docMk/>
            <pc:sldMk cId="2166302753" sldId="1968"/>
            <ac:picMk id="8" creationId="{4CEF0653-EE2E-4F5D-B8E8-37C0FFB9403F}"/>
          </ac:picMkLst>
        </pc:picChg>
        <pc:picChg chg="add mod">
          <ac:chgData name="Naiyarah Hussain" userId="" providerId="" clId="Web-{C7F00D56-E3B9-4B1C-9E30-D139C5E30014}" dt="2021-08-20T14:18:46.301" v="585" actId="1076"/>
          <ac:picMkLst>
            <pc:docMk/>
            <pc:sldMk cId="2166302753" sldId="1968"/>
            <ac:picMk id="11" creationId="{F13871E8-B865-4F13-B999-1BA8E76CBBEE}"/>
          </ac:picMkLst>
        </pc:picChg>
      </pc:sldChg>
      <pc:sldChg chg="delSp modSp add replId modNotes">
        <pc:chgData name="Naiyarah Hussain" userId="" providerId="" clId="Web-{C7F00D56-E3B9-4B1C-9E30-D139C5E30014}" dt="2021-08-20T14:26:35.215" v="659"/>
        <pc:sldMkLst>
          <pc:docMk/>
          <pc:sldMk cId="2715450087" sldId="1969"/>
        </pc:sldMkLst>
        <pc:spChg chg="mod">
          <ac:chgData name="Naiyarah Hussain" userId="" providerId="" clId="Web-{C7F00D56-E3B9-4B1C-9E30-D139C5E30014}" dt="2021-08-20T14:26:05.636" v="652" actId="20577"/>
          <ac:spMkLst>
            <pc:docMk/>
            <pc:sldMk cId="2715450087" sldId="1969"/>
            <ac:spMk id="2" creationId="{EC889B90-7013-ED47-8DE4-BB727E341550}"/>
          </ac:spMkLst>
        </pc:spChg>
        <pc:picChg chg="del">
          <ac:chgData name="Naiyarah Hussain" userId="" providerId="" clId="Web-{C7F00D56-E3B9-4B1C-9E30-D139C5E30014}" dt="2021-08-20T14:22:22.210" v="597"/>
          <ac:picMkLst>
            <pc:docMk/>
            <pc:sldMk cId="2715450087" sldId="1969"/>
            <ac:picMk id="3" creationId="{DEE5B27F-977C-46EC-8162-B3061F0BB283}"/>
          </ac:picMkLst>
        </pc:picChg>
        <pc:picChg chg="del">
          <ac:chgData name="Naiyarah Hussain" userId="" providerId="" clId="Web-{C7F00D56-E3B9-4B1C-9E30-D139C5E30014}" dt="2021-08-20T14:22:22.960" v="598"/>
          <ac:picMkLst>
            <pc:docMk/>
            <pc:sldMk cId="2715450087" sldId="1969"/>
            <ac:picMk id="11" creationId="{F13871E8-B865-4F13-B999-1BA8E76CBBEE}"/>
          </ac:picMkLst>
        </pc:picChg>
      </pc:sldChg>
    </pc:docChg>
  </pc:docChgLst>
  <pc:docChgLst>
    <pc:chgData name="Naiyarah Hussain" clId="Web-{BCA737A5-AF5F-4540-8E69-F0146DDCD131}"/>
    <pc:docChg chg="modSld">
      <pc:chgData name="Naiyarah Hussain" userId="" providerId="" clId="Web-{BCA737A5-AF5F-4540-8E69-F0146DDCD131}" dt="2021-08-23T08:44:50.442" v="205" actId="20577"/>
      <pc:docMkLst>
        <pc:docMk/>
      </pc:docMkLst>
      <pc:sldChg chg="modSp">
        <pc:chgData name="Naiyarah Hussain" userId="" providerId="" clId="Web-{BCA737A5-AF5F-4540-8E69-F0146DDCD131}" dt="2021-08-23T08:44:50.442" v="205" actId="20577"/>
        <pc:sldMkLst>
          <pc:docMk/>
          <pc:sldMk cId="4203815186" sldId="1963"/>
        </pc:sldMkLst>
        <pc:spChg chg="mod">
          <ac:chgData name="Naiyarah Hussain" userId="" providerId="" clId="Web-{BCA737A5-AF5F-4540-8E69-F0146DDCD131}" dt="2021-08-23T08:43:44.347" v="154" actId="20577"/>
          <ac:spMkLst>
            <pc:docMk/>
            <pc:sldMk cId="4203815186" sldId="1963"/>
            <ac:spMk id="2" creationId="{646D2FDB-5F3D-F54F-A3ED-549D756DF31A}"/>
          </ac:spMkLst>
        </pc:spChg>
        <pc:spChg chg="mod">
          <ac:chgData name="Naiyarah Hussain" userId="" providerId="" clId="Web-{BCA737A5-AF5F-4540-8E69-F0146DDCD131}" dt="2021-08-23T08:41:42.657" v="60" actId="20577"/>
          <ac:spMkLst>
            <pc:docMk/>
            <pc:sldMk cId="4203815186" sldId="1963"/>
            <ac:spMk id="5" creationId="{BE3ACAE1-99A7-E142-9D4D-220ED56293C8}"/>
          </ac:spMkLst>
        </pc:spChg>
        <pc:spChg chg="mod">
          <ac:chgData name="Naiyarah Hussain" userId="" providerId="" clId="Web-{BCA737A5-AF5F-4540-8E69-F0146DDCD131}" dt="2021-08-23T08:44:17.426" v="180" actId="20577"/>
          <ac:spMkLst>
            <pc:docMk/>
            <pc:sldMk cId="4203815186" sldId="1963"/>
            <ac:spMk id="6" creationId="{B9AD1BED-97F3-E94F-9F51-271B7F27EEF2}"/>
          </ac:spMkLst>
        </pc:spChg>
        <pc:spChg chg="mod">
          <ac:chgData name="Naiyarah Hussain" userId="" providerId="" clId="Web-{BCA737A5-AF5F-4540-8E69-F0146DDCD131}" dt="2021-08-23T08:43:17.784" v="153" actId="20577"/>
          <ac:spMkLst>
            <pc:docMk/>
            <pc:sldMk cId="4203815186" sldId="1963"/>
            <ac:spMk id="7" creationId="{4CAC7318-CB35-5844-A912-646329114025}"/>
          </ac:spMkLst>
        </pc:spChg>
        <pc:spChg chg="mod">
          <ac:chgData name="Naiyarah Hussain" userId="" providerId="" clId="Web-{BCA737A5-AF5F-4540-8E69-F0146DDCD131}" dt="2021-08-23T08:44:50.442" v="205" actId="20577"/>
          <ac:spMkLst>
            <pc:docMk/>
            <pc:sldMk cId="4203815186" sldId="1963"/>
            <ac:spMk id="8" creationId="{559D135B-072C-BA4E-9D8D-5B7C62CB3AC7}"/>
          </ac:spMkLst>
        </pc:spChg>
      </pc:sldChg>
    </pc:docChg>
  </pc:docChgLst>
  <pc:docChgLst>
    <pc:chgData name="Qamar Un Nisa" clId="Web-{1FEBE9C1-D35D-4FC3-855F-55FEB58A28B1}"/>
    <pc:docChg chg="addSld modSld sldOrd">
      <pc:chgData name="Qamar Un Nisa" userId="" providerId="" clId="Web-{1FEBE9C1-D35D-4FC3-855F-55FEB58A28B1}" dt="2021-08-23T09:00:43.003" v="181" actId="20577"/>
      <pc:docMkLst>
        <pc:docMk/>
      </pc:docMkLst>
      <pc:sldChg chg="addSp delSp modSp">
        <pc:chgData name="Qamar Un Nisa" userId="" providerId="" clId="Web-{1FEBE9C1-D35D-4FC3-855F-55FEB58A28B1}" dt="2021-08-23T08:47:02.161" v="68"/>
        <pc:sldMkLst>
          <pc:docMk/>
          <pc:sldMk cId="47694101" sldId="335"/>
        </pc:sldMkLst>
        <pc:spChg chg="mod">
          <ac:chgData name="Qamar Un Nisa" userId="" providerId="" clId="Web-{1FEBE9C1-D35D-4FC3-855F-55FEB58A28B1}" dt="2021-08-23T08:45:03.480" v="20" actId="20577"/>
          <ac:spMkLst>
            <pc:docMk/>
            <pc:sldMk cId="47694101" sldId="335"/>
            <ac:spMk id="2" creationId="{41BB2F89-99C5-6A40-9389-EFC633E9A4B9}"/>
          </ac:spMkLst>
        </pc:spChg>
        <pc:spChg chg="add mod">
          <ac:chgData name="Qamar Un Nisa" userId="" providerId="" clId="Web-{1FEBE9C1-D35D-4FC3-855F-55FEB58A28B1}" dt="2021-08-23T08:46:49.613" v="63" actId="20577"/>
          <ac:spMkLst>
            <pc:docMk/>
            <pc:sldMk cId="47694101" sldId="335"/>
            <ac:spMk id="5" creationId="{D6F9256C-8959-41CB-9F85-1E1EC5611971}"/>
          </ac:spMkLst>
        </pc:spChg>
        <pc:spChg chg="add del">
          <ac:chgData name="Qamar Un Nisa" userId="" providerId="" clId="Web-{1FEBE9C1-D35D-4FC3-855F-55FEB58A28B1}" dt="2021-08-23T08:47:02.161" v="68"/>
          <ac:spMkLst>
            <pc:docMk/>
            <pc:sldMk cId="47694101" sldId="335"/>
            <ac:spMk id="9" creationId="{F6B710D3-FEDC-47C3-AC23-ED930287F063}"/>
          </ac:spMkLst>
        </pc:spChg>
        <pc:spChg chg="add del mod">
          <ac:chgData name="Qamar Un Nisa" userId="" providerId="" clId="Web-{1FEBE9C1-D35D-4FC3-855F-55FEB58A28B1}" dt="2021-08-23T08:46:59.036" v="67"/>
          <ac:spMkLst>
            <pc:docMk/>
            <pc:sldMk cId="47694101" sldId="335"/>
            <ac:spMk id="10" creationId="{8566569E-3CEE-4F4A-A63B-748F32941909}"/>
          </ac:spMkLst>
        </pc:spChg>
        <pc:picChg chg="add mod">
          <ac:chgData name="Qamar Un Nisa" userId="" providerId="" clId="Web-{1FEBE9C1-D35D-4FC3-855F-55FEB58A28B1}" dt="2021-08-23T08:46:26.221" v="57" actId="1076"/>
          <ac:picMkLst>
            <pc:docMk/>
            <pc:sldMk cId="47694101" sldId="335"/>
            <ac:picMk id="3" creationId="{2E189E47-00AA-433B-9BC7-3D8890812452}"/>
          </ac:picMkLst>
        </pc:picChg>
      </pc:sldChg>
      <pc:sldChg chg="delSp modSp add replId">
        <pc:chgData name="Qamar Un Nisa" userId="" providerId="" clId="Web-{1FEBE9C1-D35D-4FC3-855F-55FEB58A28B1}" dt="2021-08-23T08:50:12.581" v="103" actId="20577"/>
        <pc:sldMkLst>
          <pc:docMk/>
          <pc:sldMk cId="3357264074" sldId="1970"/>
        </pc:sldMkLst>
        <pc:spChg chg="mod">
          <ac:chgData name="Qamar Un Nisa" userId="" providerId="" clId="Web-{1FEBE9C1-D35D-4FC3-855F-55FEB58A28B1}" dt="2021-08-23T08:50:12.581" v="103" actId="20577"/>
          <ac:spMkLst>
            <pc:docMk/>
            <pc:sldMk cId="3357264074" sldId="1970"/>
            <ac:spMk id="2" creationId="{41BB2F89-99C5-6A40-9389-EFC633E9A4B9}"/>
          </ac:spMkLst>
        </pc:spChg>
        <pc:spChg chg="mod">
          <ac:chgData name="Qamar Un Nisa" userId="" providerId="" clId="Web-{1FEBE9C1-D35D-4FC3-855F-55FEB58A28B1}" dt="2021-08-23T08:48:15.713" v="84" actId="20577"/>
          <ac:spMkLst>
            <pc:docMk/>
            <pc:sldMk cId="3357264074" sldId="1970"/>
            <ac:spMk id="5" creationId="{D6F9256C-8959-41CB-9F85-1E1EC5611971}"/>
          </ac:spMkLst>
        </pc:spChg>
        <pc:picChg chg="del">
          <ac:chgData name="Qamar Un Nisa" userId="" providerId="" clId="Web-{1FEBE9C1-D35D-4FC3-855F-55FEB58A28B1}" dt="2021-08-23T08:48:09.353" v="81"/>
          <ac:picMkLst>
            <pc:docMk/>
            <pc:sldMk cId="3357264074" sldId="1970"/>
            <ac:picMk id="3" creationId="{2E189E47-00AA-433B-9BC7-3D8890812452}"/>
          </ac:picMkLst>
        </pc:picChg>
      </pc:sldChg>
      <pc:sldChg chg="modSp add ord replId">
        <pc:chgData name="Qamar Un Nisa" userId="" providerId="" clId="Web-{1FEBE9C1-D35D-4FC3-855F-55FEB58A28B1}" dt="2021-08-23T09:00:43.003" v="181" actId="20577"/>
        <pc:sldMkLst>
          <pc:docMk/>
          <pc:sldMk cId="207257669" sldId="1971"/>
        </pc:sldMkLst>
        <pc:spChg chg="mod">
          <ac:chgData name="Qamar Un Nisa" userId="" providerId="" clId="Web-{1FEBE9C1-D35D-4FC3-855F-55FEB58A28B1}" dt="2021-08-23T08:51:45.635" v="116" actId="20577"/>
          <ac:spMkLst>
            <pc:docMk/>
            <pc:sldMk cId="207257669" sldId="1971"/>
            <ac:spMk id="4" creationId="{79000B5C-D96B-C24C-9726-546385FC1041}"/>
          </ac:spMkLst>
        </pc:spChg>
        <pc:spChg chg="mod">
          <ac:chgData name="Qamar Un Nisa" userId="" providerId="" clId="Web-{1FEBE9C1-D35D-4FC3-855F-55FEB58A28B1}" dt="2021-08-23T09:00:43.003" v="181" actId="20577"/>
          <ac:spMkLst>
            <pc:docMk/>
            <pc:sldMk cId="207257669" sldId="1971"/>
            <ac:spMk id="7" creationId="{0B421E22-BCCC-FA43-945E-1003FFA548E0}"/>
          </ac:spMkLst>
        </pc:spChg>
      </pc:sldChg>
    </pc:docChg>
  </pc:docChgLst>
  <pc:docChgLst>
    <pc:chgData name="Naiyarah Hussain" clId="Web-{C8EB8C0C-27B9-4881-8613-C9A4041C18EE}"/>
    <pc:docChg chg="delSld modSld">
      <pc:chgData name="Naiyarah Hussain" userId="" providerId="" clId="Web-{C8EB8C0C-27B9-4881-8613-C9A4041C18EE}" dt="2021-08-23T13:50:42.742" v="327" actId="20577"/>
      <pc:docMkLst>
        <pc:docMk/>
      </pc:docMkLst>
      <pc:sldChg chg="modSp">
        <pc:chgData name="Naiyarah Hussain" userId="" providerId="" clId="Web-{C8EB8C0C-27B9-4881-8613-C9A4041C18EE}" dt="2021-08-23T13:17:18.716" v="73" actId="20577"/>
        <pc:sldMkLst>
          <pc:docMk/>
          <pc:sldMk cId="1560011418" sldId="274"/>
        </pc:sldMkLst>
        <pc:spChg chg="mod">
          <ac:chgData name="Naiyarah Hussain" userId="" providerId="" clId="Web-{C8EB8C0C-27B9-4881-8613-C9A4041C18EE}" dt="2021-08-23T13:17:18.716" v="73" actId="20577"/>
          <ac:spMkLst>
            <pc:docMk/>
            <pc:sldMk cId="1560011418" sldId="274"/>
            <ac:spMk id="5" creationId="{773A2815-D993-3F48-B96F-B9A75B4FAFEF}"/>
          </ac:spMkLst>
        </pc:spChg>
        <pc:spChg chg="mod">
          <ac:chgData name="Naiyarah Hussain" userId="" providerId="" clId="Web-{C8EB8C0C-27B9-4881-8613-C9A4041C18EE}" dt="2021-08-23T13:16:14.231" v="49" actId="20577"/>
          <ac:spMkLst>
            <pc:docMk/>
            <pc:sldMk cId="1560011418" sldId="274"/>
            <ac:spMk id="6" creationId="{ABAEE6B8-8F6C-4B4E-A135-A1136A6B7B78}"/>
          </ac:spMkLst>
        </pc:spChg>
      </pc:sldChg>
      <pc:sldChg chg="del mod modShow">
        <pc:chgData name="Naiyarah Hussain" userId="" providerId="" clId="Web-{C8EB8C0C-27B9-4881-8613-C9A4041C18EE}" dt="2021-08-23T13:47:54.755" v="283"/>
        <pc:sldMkLst>
          <pc:docMk/>
          <pc:sldMk cId="341059577" sldId="288"/>
        </pc:sldMkLst>
      </pc:sldChg>
      <pc:sldChg chg="addSp modSp">
        <pc:chgData name="Naiyarah Hussain" userId="" providerId="" clId="Web-{C8EB8C0C-27B9-4881-8613-C9A4041C18EE}" dt="2021-08-23T13:49:50.335" v="309" actId="20577"/>
        <pc:sldMkLst>
          <pc:docMk/>
          <pc:sldMk cId="47694101" sldId="335"/>
        </pc:sldMkLst>
        <pc:spChg chg="mod">
          <ac:chgData name="Naiyarah Hussain" userId="" providerId="" clId="Web-{C8EB8C0C-27B9-4881-8613-C9A4041C18EE}" dt="2021-08-23T13:49:50.335" v="309" actId="20577"/>
          <ac:spMkLst>
            <pc:docMk/>
            <pc:sldMk cId="47694101" sldId="335"/>
            <ac:spMk id="2" creationId="{41BB2F89-99C5-6A40-9389-EFC633E9A4B9}"/>
          </ac:spMkLst>
        </pc:spChg>
        <pc:spChg chg="mod">
          <ac:chgData name="Naiyarah Hussain" userId="" providerId="" clId="Web-{C8EB8C0C-27B9-4881-8613-C9A4041C18EE}" dt="2021-08-23T13:28:29.678" v="156" actId="20577"/>
          <ac:spMkLst>
            <pc:docMk/>
            <pc:sldMk cId="47694101" sldId="335"/>
            <ac:spMk id="5" creationId="{D6F9256C-8959-41CB-9F85-1E1EC5611971}"/>
          </ac:spMkLst>
        </pc:spChg>
        <pc:spChg chg="add mod">
          <ac:chgData name="Naiyarah Hussain" userId="" providerId="" clId="Web-{C8EB8C0C-27B9-4881-8613-C9A4041C18EE}" dt="2021-08-23T13:49:26.991" v="298" actId="20577"/>
          <ac:spMkLst>
            <pc:docMk/>
            <pc:sldMk cId="47694101" sldId="335"/>
            <ac:spMk id="10" creationId="{143F1709-3E5C-428A-A41A-20D692A17C5D}"/>
          </ac:spMkLst>
        </pc:spChg>
        <pc:picChg chg="mod">
          <ac:chgData name="Naiyarah Hussain" userId="" providerId="" clId="Web-{C8EB8C0C-27B9-4881-8613-C9A4041C18EE}" dt="2021-08-23T13:49:05.303" v="286" actId="1076"/>
          <ac:picMkLst>
            <pc:docMk/>
            <pc:sldMk cId="47694101" sldId="335"/>
            <ac:picMk id="7" creationId="{CCB0B7F4-4CD2-473E-A9AC-24CBA529100F}"/>
          </ac:picMkLst>
        </pc:picChg>
      </pc:sldChg>
      <pc:sldChg chg="modSp">
        <pc:chgData name="Naiyarah Hussain" userId="" providerId="" clId="Web-{C8EB8C0C-27B9-4881-8613-C9A4041C18EE}" dt="2021-08-23T13:29:53.601" v="174" actId="20577"/>
        <pc:sldMkLst>
          <pc:docMk/>
          <pc:sldMk cId="863582332" sldId="353"/>
        </pc:sldMkLst>
        <pc:spChg chg="mod">
          <ac:chgData name="Naiyarah Hussain" userId="" providerId="" clId="Web-{C8EB8C0C-27B9-4881-8613-C9A4041C18EE}" dt="2021-08-23T13:29:53.601" v="174" actId="20577"/>
          <ac:spMkLst>
            <pc:docMk/>
            <pc:sldMk cId="863582332" sldId="353"/>
            <ac:spMk id="7" creationId="{0B421E22-BCCC-FA43-945E-1003FFA548E0}"/>
          </ac:spMkLst>
        </pc:spChg>
      </pc:sldChg>
      <pc:sldChg chg="modSp">
        <pc:chgData name="Naiyarah Hussain" userId="" providerId="" clId="Web-{C8EB8C0C-27B9-4881-8613-C9A4041C18EE}" dt="2021-08-23T13:45:39.113" v="259" actId="20577"/>
        <pc:sldMkLst>
          <pc:docMk/>
          <pc:sldMk cId="3717041173" sldId="357"/>
        </pc:sldMkLst>
        <pc:spChg chg="mod">
          <ac:chgData name="Naiyarah Hussain" userId="" providerId="" clId="Web-{C8EB8C0C-27B9-4881-8613-C9A4041C18EE}" dt="2021-08-23T13:45:39.113" v="259" actId="20577"/>
          <ac:spMkLst>
            <pc:docMk/>
            <pc:sldMk cId="3717041173" sldId="357"/>
            <ac:spMk id="7" creationId="{0B421E22-BCCC-FA43-945E-1003FFA548E0}"/>
          </ac:spMkLst>
        </pc:spChg>
      </pc:sldChg>
      <pc:sldChg chg="modSp">
        <pc:chgData name="Naiyarah Hussain" userId="" providerId="" clId="Web-{C8EB8C0C-27B9-4881-8613-C9A4041C18EE}" dt="2021-08-23T13:27:20.771" v="144" actId="20577"/>
        <pc:sldMkLst>
          <pc:docMk/>
          <pc:sldMk cId="3027125460" sldId="358"/>
        </pc:sldMkLst>
        <pc:spChg chg="mod">
          <ac:chgData name="Naiyarah Hussain" userId="" providerId="" clId="Web-{C8EB8C0C-27B9-4881-8613-C9A4041C18EE}" dt="2021-08-23T13:27:20.771" v="144" actId="20577"/>
          <ac:spMkLst>
            <pc:docMk/>
            <pc:sldMk cId="3027125460" sldId="358"/>
            <ac:spMk id="6" creationId="{089D7320-84CE-0744-A71C-76D980DE34D6}"/>
          </ac:spMkLst>
        </pc:spChg>
      </pc:sldChg>
      <pc:sldChg chg="modSp">
        <pc:chgData name="Naiyarah Hussain" userId="" providerId="" clId="Web-{C8EB8C0C-27B9-4881-8613-C9A4041C18EE}" dt="2021-08-23T13:12:41.197" v="16" actId="20577"/>
        <pc:sldMkLst>
          <pc:docMk/>
          <pc:sldMk cId="1687872064" sldId="1957"/>
        </pc:sldMkLst>
        <pc:spChg chg="mod">
          <ac:chgData name="Naiyarah Hussain" userId="" providerId="" clId="Web-{C8EB8C0C-27B9-4881-8613-C9A4041C18EE}" dt="2021-08-23T13:12:41.197" v="16" actId="20577"/>
          <ac:spMkLst>
            <pc:docMk/>
            <pc:sldMk cId="1687872064" sldId="1957"/>
            <ac:spMk id="3" creationId="{EB6F8708-4B22-2846-A961-BFD815633F44}"/>
          </ac:spMkLst>
        </pc:spChg>
        <pc:spChg chg="mod">
          <ac:chgData name="Naiyarah Hussain" userId="" providerId="" clId="Web-{C8EB8C0C-27B9-4881-8613-C9A4041C18EE}" dt="2021-08-23T13:11:56.134" v="5" actId="1076"/>
          <ac:spMkLst>
            <pc:docMk/>
            <pc:sldMk cId="1687872064" sldId="1957"/>
            <ac:spMk id="5" creationId="{E24DF3E7-5588-D94C-8D17-2768036D0202}"/>
          </ac:spMkLst>
        </pc:spChg>
      </pc:sldChg>
      <pc:sldChg chg="modSp">
        <pc:chgData name="Naiyarah Hussain" userId="" providerId="" clId="Web-{C8EB8C0C-27B9-4881-8613-C9A4041C18EE}" dt="2021-08-23T13:47:32.021" v="280" actId="20577"/>
        <pc:sldMkLst>
          <pc:docMk/>
          <pc:sldMk cId="503513441" sldId="1961"/>
        </pc:sldMkLst>
        <pc:spChg chg="mod">
          <ac:chgData name="Naiyarah Hussain" userId="" providerId="" clId="Web-{C8EB8C0C-27B9-4881-8613-C9A4041C18EE}" dt="2021-08-23T13:47:32.021" v="280" actId="20577"/>
          <ac:spMkLst>
            <pc:docMk/>
            <pc:sldMk cId="503513441" sldId="1961"/>
            <ac:spMk id="9" creationId="{A08F2918-D274-8D4F-82FB-A3D1303095E4}"/>
          </ac:spMkLst>
        </pc:spChg>
      </pc:sldChg>
      <pc:sldChg chg="del mod modShow">
        <pc:chgData name="Naiyarah Hussain" userId="" providerId="" clId="Web-{C8EB8C0C-27B9-4881-8613-C9A4041C18EE}" dt="2021-08-23T13:47:52.599" v="282"/>
        <pc:sldMkLst>
          <pc:docMk/>
          <pc:sldMk cId="2302416846" sldId="1962"/>
        </pc:sldMkLst>
      </pc:sldChg>
      <pc:sldChg chg="modNotes">
        <pc:chgData name="Naiyarah Hussain" userId="" providerId="" clId="Web-{C8EB8C0C-27B9-4881-8613-C9A4041C18EE}" dt="2021-08-23T13:47:48.349" v="281"/>
        <pc:sldMkLst>
          <pc:docMk/>
          <pc:sldMk cId="4203815186" sldId="1963"/>
        </pc:sldMkLst>
      </pc:sldChg>
      <pc:sldChg chg="del mod modShow">
        <pc:chgData name="Naiyarah Hussain" userId="" providerId="" clId="Web-{C8EB8C0C-27B9-4881-8613-C9A4041C18EE}" dt="2021-08-23T13:47:56.646" v="284"/>
        <pc:sldMkLst>
          <pc:docMk/>
          <pc:sldMk cId="3357264074" sldId="1970"/>
        </pc:sldMkLst>
      </pc:sldChg>
      <pc:sldChg chg="addSp modSp">
        <pc:chgData name="Naiyarah Hussain" userId="" providerId="" clId="Web-{C8EB8C0C-27B9-4881-8613-C9A4041C18EE}" dt="2021-08-23T13:50:42.742" v="327" actId="20577"/>
        <pc:sldMkLst>
          <pc:docMk/>
          <pc:sldMk cId="207257669" sldId="1971"/>
        </pc:sldMkLst>
        <pc:spChg chg="mod">
          <ac:chgData name="Naiyarah Hussain" userId="" providerId="" clId="Web-{C8EB8C0C-27B9-4881-8613-C9A4041C18EE}" dt="2021-08-23T13:48:51.147" v="285" actId="1076"/>
          <ac:spMkLst>
            <pc:docMk/>
            <pc:sldMk cId="207257669" sldId="1971"/>
            <ac:spMk id="3" creationId="{32211F1F-9D87-4041-87AE-91AD3D3E4190}"/>
          </ac:spMkLst>
        </pc:spChg>
        <pc:spChg chg="mod">
          <ac:chgData name="Naiyarah Hussain" userId="" providerId="" clId="Web-{C8EB8C0C-27B9-4881-8613-C9A4041C18EE}" dt="2021-08-23T13:34:53.402" v="180" actId="20577"/>
          <ac:spMkLst>
            <pc:docMk/>
            <pc:sldMk cId="207257669" sldId="1971"/>
            <ac:spMk id="7" creationId="{0B421E22-BCCC-FA43-945E-1003FFA548E0}"/>
          </ac:spMkLst>
        </pc:spChg>
        <pc:spChg chg="add mod">
          <ac:chgData name="Naiyarah Hussain" userId="" providerId="" clId="Web-{C8EB8C0C-27B9-4881-8613-C9A4041C18EE}" dt="2021-08-23T13:50:42.742" v="327" actId="20577"/>
          <ac:spMkLst>
            <pc:docMk/>
            <pc:sldMk cId="207257669" sldId="1971"/>
            <ac:spMk id="11" creationId="{C2DDE319-C40C-4567-938B-45E112A83134}"/>
          </ac:spMkLst>
        </pc:spChg>
        <pc:picChg chg="mod">
          <ac:chgData name="Naiyarah Hussain" userId="" providerId="" clId="Web-{C8EB8C0C-27B9-4881-8613-C9A4041C18EE}" dt="2021-08-23T13:27:44.599" v="145" actId="1076"/>
          <ac:picMkLst>
            <pc:docMk/>
            <pc:sldMk cId="207257669" sldId="1971"/>
            <ac:picMk id="2" creationId="{ED7154A7-FEE2-4711-8AFC-AD43443204D4}"/>
          </ac:picMkLst>
        </pc:picChg>
      </pc:sldChg>
      <pc:sldChg chg="addSp modSp">
        <pc:chgData name="Naiyarah Hussain" userId="" providerId="" clId="Web-{C8EB8C0C-27B9-4881-8613-C9A4041C18EE}" dt="2021-08-23T13:26:02.426" v="115" actId="20577"/>
        <pc:sldMkLst>
          <pc:docMk/>
          <pc:sldMk cId="562923889" sldId="1973"/>
        </pc:sldMkLst>
        <pc:spChg chg="add mod">
          <ac:chgData name="Naiyarah Hussain" userId="" providerId="" clId="Web-{C8EB8C0C-27B9-4881-8613-C9A4041C18EE}" dt="2021-08-23T13:25:34.629" v="100" actId="1076"/>
          <ac:spMkLst>
            <pc:docMk/>
            <pc:sldMk cId="562923889" sldId="1973"/>
            <ac:spMk id="6" creationId="{D75BABF1-0464-40CB-A347-5357DA128350}"/>
          </ac:spMkLst>
        </pc:spChg>
        <pc:spChg chg="add mod">
          <ac:chgData name="Naiyarah Hussain" userId="" providerId="" clId="Web-{C8EB8C0C-27B9-4881-8613-C9A4041C18EE}" dt="2021-08-23T13:26:02.426" v="115" actId="20577"/>
          <ac:spMkLst>
            <pc:docMk/>
            <pc:sldMk cId="562923889" sldId="1973"/>
            <ac:spMk id="10" creationId="{731A3CA9-D9F5-4D47-BBF0-846551DEB8B9}"/>
          </ac:spMkLst>
        </pc:spChg>
        <pc:picChg chg="add mod">
          <ac:chgData name="Naiyarah Hussain" userId="" providerId="" clId="Web-{C8EB8C0C-27B9-4881-8613-C9A4041C18EE}" dt="2021-08-23T13:24:41.363" v="87" actId="1076"/>
          <ac:picMkLst>
            <pc:docMk/>
            <pc:sldMk cId="562923889" sldId="1973"/>
            <ac:picMk id="3" creationId="{C836A7BF-0BA3-4C4E-8BD5-96E673CA23B4}"/>
          </ac:picMkLst>
        </pc:picChg>
        <pc:picChg chg="add mod modCrop">
          <ac:chgData name="Naiyarah Hussain" userId="" providerId="" clId="Web-{C8EB8C0C-27B9-4881-8613-C9A4041C18EE}" dt="2021-08-23T13:24:40.113" v="86" actId="1076"/>
          <ac:picMkLst>
            <pc:docMk/>
            <pc:sldMk cId="562923889" sldId="1973"/>
            <ac:picMk id="5" creationId="{D2F1BF51-09C3-4FA9-AD21-67B036E9E1E6}"/>
          </ac:picMkLst>
        </pc:picChg>
      </pc:sldChg>
    </pc:docChg>
  </pc:docChgLst>
  <pc:docChgLst>
    <pc:chgData name="Naiyarah Hussain" clId="Web-{40CFDD6B-7F42-4206-B1F8-3CBBDF7888A7}"/>
    <pc:docChg chg="addSld delSld modSld sldOrd modMainMaster">
      <pc:chgData name="Naiyarah Hussain" userId="" providerId="" clId="Web-{40CFDD6B-7F42-4206-B1F8-3CBBDF7888A7}" dt="2021-08-20T11:40:16.198" v="688"/>
      <pc:docMkLst>
        <pc:docMk/>
      </pc:docMkLst>
      <pc:sldChg chg="modSp">
        <pc:chgData name="Naiyarah Hussain" userId="" providerId="" clId="Web-{40CFDD6B-7F42-4206-B1F8-3CBBDF7888A7}" dt="2021-08-20T10:57:25.827" v="521"/>
        <pc:sldMkLst>
          <pc:docMk/>
          <pc:sldMk cId="1560011418" sldId="274"/>
        </pc:sldMkLst>
        <pc:spChg chg="mod">
          <ac:chgData name="Naiyarah Hussain" userId="" providerId="" clId="Web-{40CFDD6B-7F42-4206-B1F8-3CBBDF7888A7}" dt="2021-08-20T09:46:07.400" v="496" actId="20577"/>
          <ac:spMkLst>
            <pc:docMk/>
            <pc:sldMk cId="1560011418" sldId="274"/>
            <ac:spMk id="6" creationId="{ABAEE6B8-8F6C-4B4E-A135-A1136A6B7B78}"/>
          </ac:spMkLst>
        </pc:spChg>
        <pc:spChg chg="mod">
          <ac:chgData name="Naiyarah Hussain" userId="" providerId="" clId="Web-{40CFDD6B-7F42-4206-B1F8-3CBBDF7888A7}" dt="2021-08-20T10:57:25.827" v="521"/>
          <ac:spMkLst>
            <pc:docMk/>
            <pc:sldMk cId="1560011418" sldId="274"/>
            <ac:spMk id="7" creationId="{9B50ED2B-17DB-E94E-AD97-69F3BD1D080D}"/>
          </ac:spMkLst>
        </pc:spChg>
      </pc:sldChg>
      <pc:sldChg chg="addSp modSp ord modNotes">
        <pc:chgData name="Naiyarah Hussain" userId="" providerId="" clId="Web-{40CFDD6B-7F42-4206-B1F8-3CBBDF7888A7}" dt="2021-08-20T11:40:16.198" v="688"/>
        <pc:sldMkLst>
          <pc:docMk/>
          <pc:sldMk cId="1180636770" sldId="286"/>
        </pc:sldMkLst>
        <pc:spChg chg="mod">
          <ac:chgData name="Naiyarah Hussain" userId="" providerId="" clId="Web-{40CFDD6B-7F42-4206-B1F8-3CBBDF7888A7}" dt="2021-08-20T11:30:39.023" v="635" actId="20577"/>
          <ac:spMkLst>
            <pc:docMk/>
            <pc:sldMk cId="1180636770" sldId="286"/>
            <ac:spMk id="2" creationId="{646D2FDB-5F3D-F54F-A3ED-549D756DF31A}"/>
          </ac:spMkLst>
        </pc:spChg>
        <pc:spChg chg="mod">
          <ac:chgData name="Naiyarah Hussain" userId="" providerId="" clId="Web-{40CFDD6B-7F42-4206-B1F8-3CBBDF7888A7}" dt="2021-08-20T11:37:24.135" v="672" actId="20577"/>
          <ac:spMkLst>
            <pc:docMk/>
            <pc:sldMk cId="1180636770" sldId="286"/>
            <ac:spMk id="5" creationId="{BE3ACAE1-99A7-E142-9D4D-220ED56293C8}"/>
          </ac:spMkLst>
        </pc:spChg>
        <pc:spChg chg="mod">
          <ac:chgData name="Naiyarah Hussain" userId="" providerId="" clId="Web-{40CFDD6B-7F42-4206-B1F8-3CBBDF7888A7}" dt="2021-08-20T11:38:43.119" v="687" actId="20577"/>
          <ac:spMkLst>
            <pc:docMk/>
            <pc:sldMk cId="1180636770" sldId="286"/>
            <ac:spMk id="6" creationId="{B9AD1BED-97F3-E94F-9F51-271B7F27EEF2}"/>
          </ac:spMkLst>
        </pc:spChg>
        <pc:spChg chg="add mod">
          <ac:chgData name="Naiyarah Hussain" userId="" providerId="" clId="Web-{40CFDD6B-7F42-4206-B1F8-3CBBDF7888A7}" dt="2021-08-20T11:37:39.088" v="679" actId="1076"/>
          <ac:spMkLst>
            <pc:docMk/>
            <pc:sldMk cId="1180636770" sldId="286"/>
            <ac:spMk id="9" creationId="{B52722E5-B3B7-4760-B3F3-B7C74B73842A}"/>
          </ac:spMkLst>
        </pc:spChg>
        <pc:spChg chg="mod">
          <ac:chgData name="Naiyarah Hussain" userId="" providerId="" clId="Web-{40CFDD6B-7F42-4206-B1F8-3CBBDF7888A7}" dt="2021-08-20T11:37:28.025" v="674" actId="1076"/>
          <ac:spMkLst>
            <pc:docMk/>
            <pc:sldMk cId="1180636770" sldId="286"/>
            <ac:spMk id="10" creationId="{9A1E0885-44AA-F043-95D9-6B546D851E3C}"/>
          </ac:spMkLst>
        </pc:spChg>
        <pc:grpChg chg="add mod">
          <ac:chgData name="Naiyarah Hussain" userId="" providerId="" clId="Web-{40CFDD6B-7F42-4206-B1F8-3CBBDF7888A7}" dt="2021-08-20T11:37:52.557" v="682" actId="1076"/>
          <ac:grpSpMkLst>
            <pc:docMk/>
            <pc:sldMk cId="1180636770" sldId="286"/>
            <ac:grpSpMk id="13" creationId="{9E24C058-D6D7-4429-BE32-690A21AB2CBB}"/>
          </ac:grpSpMkLst>
        </pc:grpChg>
        <pc:picChg chg="add mod">
          <ac:chgData name="Naiyarah Hussain" userId="" providerId="" clId="Web-{40CFDD6B-7F42-4206-B1F8-3CBBDF7888A7}" dt="2021-08-20T11:37:39.088" v="680" actId="1076"/>
          <ac:picMkLst>
            <pc:docMk/>
            <pc:sldMk cId="1180636770" sldId="286"/>
            <ac:picMk id="3" creationId="{D5AAEE1B-8C6E-4791-AAD3-F03A7E86F847}"/>
          </ac:picMkLst>
        </pc:picChg>
        <pc:picChg chg="add">
          <ac:chgData name="Naiyarah Hussain" userId="" providerId="" clId="Web-{40CFDD6B-7F42-4206-B1F8-3CBBDF7888A7}" dt="2021-08-20T11:40:16.198" v="688"/>
          <ac:picMkLst>
            <pc:docMk/>
            <pc:sldMk cId="1180636770" sldId="286"/>
            <ac:picMk id="15" creationId="{E3DB965E-9878-4EAE-AE3A-DC344BFF7917}"/>
          </ac:picMkLst>
        </pc:picChg>
      </pc:sldChg>
      <pc:sldChg chg="addSp modSp">
        <pc:chgData name="Naiyarah Hussain" userId="" providerId="" clId="Web-{40CFDD6B-7F42-4206-B1F8-3CBBDF7888A7}" dt="2021-08-20T10:57:25.827" v="521"/>
        <pc:sldMkLst>
          <pc:docMk/>
          <pc:sldMk cId="341059577" sldId="288"/>
        </pc:sldMkLst>
        <pc:spChg chg="add mod">
          <ac:chgData name="Naiyarah Hussain" userId="" providerId="" clId="Web-{40CFDD6B-7F42-4206-B1F8-3CBBDF7888A7}" dt="2021-08-20T10:57:25.827" v="521"/>
          <ac:spMkLst>
            <pc:docMk/>
            <pc:sldMk cId="341059577" sldId="288"/>
            <ac:spMk id="2" creationId="{68F7938B-94DF-4376-9049-D47969F708D9}"/>
          </ac:spMkLst>
        </pc:spChg>
        <pc:spChg chg="mod">
          <ac:chgData name="Naiyarah Hussain" userId="" providerId="" clId="Web-{40CFDD6B-7F42-4206-B1F8-3CBBDF7888A7}" dt="2021-08-20T10:57:25.827" v="521"/>
          <ac:spMkLst>
            <pc:docMk/>
            <pc:sldMk cId="341059577" sldId="288"/>
            <ac:spMk id="10" creationId="{720A44F5-4300-DD46-9207-7BDE9C610798}"/>
          </ac:spMkLst>
        </pc:spChg>
      </pc:sldChg>
      <pc:sldChg chg="modSp">
        <pc:chgData name="Naiyarah Hussain" userId="" providerId="" clId="Web-{40CFDD6B-7F42-4206-B1F8-3CBBDF7888A7}" dt="2021-08-20T10:57:25.827" v="521"/>
        <pc:sldMkLst>
          <pc:docMk/>
          <pc:sldMk cId="47694101" sldId="335"/>
        </pc:sldMkLst>
        <pc:spChg chg="mod">
          <ac:chgData name="Naiyarah Hussain" userId="" providerId="" clId="Web-{40CFDD6B-7F42-4206-B1F8-3CBBDF7888A7}" dt="2021-08-20T10:57:25.827" v="521"/>
          <ac:spMkLst>
            <pc:docMk/>
            <pc:sldMk cId="47694101" sldId="335"/>
            <ac:spMk id="6" creationId="{321BC17C-F50C-E24F-AB3E-07D152E5C534}"/>
          </ac:spMkLst>
        </pc:spChg>
      </pc:sldChg>
      <pc:sldChg chg="modSp">
        <pc:chgData name="Naiyarah Hussain" userId="" providerId="" clId="Web-{40CFDD6B-7F42-4206-B1F8-3CBBDF7888A7}" dt="2021-08-20T11:00:27.031" v="556" actId="20577"/>
        <pc:sldMkLst>
          <pc:docMk/>
          <pc:sldMk cId="1014123948" sldId="350"/>
        </pc:sldMkLst>
        <pc:spChg chg="mod">
          <ac:chgData name="Naiyarah Hussain" userId="" providerId="" clId="Web-{40CFDD6B-7F42-4206-B1F8-3CBBDF7888A7}" dt="2021-08-20T11:00:27.031" v="556" actId="20577"/>
          <ac:spMkLst>
            <pc:docMk/>
            <pc:sldMk cId="1014123948" sldId="350"/>
            <ac:spMk id="2" creationId="{3D9DDB2D-8D16-D04B-95FB-3263C0490B61}"/>
          </ac:spMkLst>
        </pc:spChg>
      </pc:sldChg>
      <pc:sldChg chg="addSp modSp">
        <pc:chgData name="Naiyarah Hussain" userId="" providerId="" clId="Web-{40CFDD6B-7F42-4206-B1F8-3CBBDF7888A7}" dt="2021-08-20T10:57:25.827" v="521"/>
        <pc:sldMkLst>
          <pc:docMk/>
          <pc:sldMk cId="3332584795" sldId="352"/>
        </pc:sldMkLst>
        <pc:spChg chg="add mod">
          <ac:chgData name="Naiyarah Hussain" userId="" providerId="" clId="Web-{40CFDD6B-7F42-4206-B1F8-3CBBDF7888A7}" dt="2021-08-20T10:57:25.827" v="521"/>
          <ac:spMkLst>
            <pc:docMk/>
            <pc:sldMk cId="3332584795" sldId="352"/>
            <ac:spMk id="3" creationId="{962A9533-92B2-4B87-8D91-E9433948EC17}"/>
          </ac:spMkLst>
        </pc:spChg>
        <pc:spChg chg="add mod">
          <ac:chgData name="Naiyarah Hussain" userId="" providerId="" clId="Web-{40CFDD6B-7F42-4206-B1F8-3CBBDF7888A7}" dt="2021-08-20T10:57:25.827" v="521"/>
          <ac:spMkLst>
            <pc:docMk/>
            <pc:sldMk cId="3332584795" sldId="352"/>
            <ac:spMk id="4" creationId="{6F783AB6-8004-49FF-8631-1F7056F057E6}"/>
          </ac:spMkLst>
        </pc:spChg>
      </pc:sldChg>
      <pc:sldChg chg="modSp">
        <pc:chgData name="Naiyarah Hussain" userId="" providerId="" clId="Web-{40CFDD6B-7F42-4206-B1F8-3CBBDF7888A7}" dt="2021-08-20T10:57:25.827" v="521"/>
        <pc:sldMkLst>
          <pc:docMk/>
          <pc:sldMk cId="863582332" sldId="353"/>
        </pc:sldMkLst>
        <pc:spChg chg="mod">
          <ac:chgData name="Naiyarah Hussain" userId="" providerId="" clId="Web-{40CFDD6B-7F42-4206-B1F8-3CBBDF7888A7}" dt="2021-08-20T10:57:25.827" v="521"/>
          <ac:spMkLst>
            <pc:docMk/>
            <pc:sldMk cId="863582332" sldId="353"/>
            <ac:spMk id="5" creationId="{48E76B7D-AD3F-D24D-A15B-01FC1DD5E15D}"/>
          </ac:spMkLst>
        </pc:spChg>
      </pc:sldChg>
      <pc:sldChg chg="modSp">
        <pc:chgData name="Naiyarah Hussain" userId="" providerId="" clId="Web-{40CFDD6B-7F42-4206-B1F8-3CBBDF7888A7}" dt="2021-08-20T10:57:25.827" v="521"/>
        <pc:sldMkLst>
          <pc:docMk/>
          <pc:sldMk cId="2983417994" sldId="354"/>
        </pc:sldMkLst>
        <pc:spChg chg="mod">
          <ac:chgData name="Naiyarah Hussain" userId="" providerId="" clId="Web-{40CFDD6B-7F42-4206-B1F8-3CBBDF7888A7}" dt="2021-08-20T10:57:25.827" v="521"/>
          <ac:spMkLst>
            <pc:docMk/>
            <pc:sldMk cId="2983417994" sldId="354"/>
            <ac:spMk id="8" creationId="{2277F0FD-A8B6-2543-80AE-A3BFFAB857DA}"/>
          </ac:spMkLst>
        </pc:spChg>
      </pc:sldChg>
      <pc:sldChg chg="modSp">
        <pc:chgData name="Naiyarah Hussain" userId="" providerId="" clId="Web-{40CFDD6B-7F42-4206-B1F8-3CBBDF7888A7}" dt="2021-08-20T10:57:25.827" v="521"/>
        <pc:sldMkLst>
          <pc:docMk/>
          <pc:sldMk cId="1150246665" sldId="355"/>
        </pc:sldMkLst>
        <pc:spChg chg="mod">
          <ac:chgData name="Naiyarah Hussain" userId="" providerId="" clId="Web-{40CFDD6B-7F42-4206-B1F8-3CBBDF7888A7}" dt="2021-08-20T10:57:25.827" v="521"/>
          <ac:spMkLst>
            <pc:docMk/>
            <pc:sldMk cId="1150246665" sldId="355"/>
            <ac:spMk id="9" creationId="{B8E557B6-4C18-7B4B-9393-1BD92BB28E4C}"/>
          </ac:spMkLst>
        </pc:spChg>
      </pc:sldChg>
      <pc:sldChg chg="addSp delSp modSp ord">
        <pc:chgData name="Naiyarah Hussain" userId="" providerId="" clId="Web-{40CFDD6B-7F42-4206-B1F8-3CBBDF7888A7}" dt="2021-08-20T11:28:40.867" v="597" actId="20577"/>
        <pc:sldMkLst>
          <pc:docMk/>
          <pc:sldMk cId="4231595319" sldId="356"/>
        </pc:sldMkLst>
        <pc:spChg chg="mod">
          <ac:chgData name="Naiyarah Hussain" userId="" providerId="" clId="Web-{40CFDD6B-7F42-4206-B1F8-3CBBDF7888A7}" dt="2021-08-20T11:18:04.083" v="567" actId="20577"/>
          <ac:spMkLst>
            <pc:docMk/>
            <pc:sldMk cId="4231595319" sldId="356"/>
            <ac:spMk id="2" creationId="{EC889B90-7013-ED47-8DE4-BB727E341550}"/>
          </ac:spMkLst>
        </pc:spChg>
        <pc:spChg chg="del">
          <ac:chgData name="Naiyarah Hussain" userId="" providerId="" clId="Web-{40CFDD6B-7F42-4206-B1F8-3CBBDF7888A7}" dt="2021-08-20T11:18:22.942" v="569"/>
          <ac:spMkLst>
            <pc:docMk/>
            <pc:sldMk cId="4231595319" sldId="356"/>
            <ac:spMk id="5" creationId="{7061D01B-4E37-D54F-9DC8-A728D3F4274C}"/>
          </ac:spMkLst>
        </pc:spChg>
        <pc:spChg chg="del">
          <ac:chgData name="Naiyarah Hussain" userId="" providerId="" clId="Web-{40CFDD6B-7F42-4206-B1F8-3CBBDF7888A7}" dt="2021-08-20T11:18:07.551" v="568"/>
          <ac:spMkLst>
            <pc:docMk/>
            <pc:sldMk cId="4231595319" sldId="356"/>
            <ac:spMk id="6" creationId="{089D7320-84CE-0744-A71C-76D980DE34D6}"/>
          </ac:spMkLst>
        </pc:spChg>
        <pc:spChg chg="mod">
          <ac:chgData name="Naiyarah Hussain" userId="" providerId="" clId="Web-{40CFDD6B-7F42-4206-B1F8-3CBBDF7888A7}" dt="2021-08-20T10:57:25.827" v="521"/>
          <ac:spMkLst>
            <pc:docMk/>
            <pc:sldMk cId="4231595319" sldId="356"/>
            <ac:spMk id="7" creationId="{BCE2560A-8102-3344-ACD5-A5A98EA3438E}"/>
          </ac:spMkLst>
        </pc:spChg>
        <pc:spChg chg="add mod">
          <ac:chgData name="Naiyarah Hussain" userId="" providerId="" clId="Web-{40CFDD6B-7F42-4206-B1F8-3CBBDF7888A7}" dt="2021-08-20T11:28:40.867" v="597" actId="20577"/>
          <ac:spMkLst>
            <pc:docMk/>
            <pc:sldMk cId="4231595319" sldId="356"/>
            <ac:spMk id="10" creationId="{35581145-E40E-4531-B0E1-15A09F16A183}"/>
          </ac:spMkLst>
        </pc:spChg>
        <pc:picChg chg="add mod ord">
          <ac:chgData name="Naiyarah Hussain" userId="" providerId="" clId="Web-{40CFDD6B-7F42-4206-B1F8-3CBBDF7888A7}" dt="2021-08-20T11:19:37.005" v="579" actId="1076"/>
          <ac:picMkLst>
            <pc:docMk/>
            <pc:sldMk cId="4231595319" sldId="356"/>
            <ac:picMk id="3" creationId="{A5CD028D-C787-4645-93E4-FF859696D9EC}"/>
          </ac:picMkLst>
        </pc:picChg>
      </pc:sldChg>
      <pc:sldChg chg="modSp">
        <pc:chgData name="Naiyarah Hussain" userId="" providerId="" clId="Web-{40CFDD6B-7F42-4206-B1F8-3CBBDF7888A7}" dt="2021-08-20T10:57:25.827" v="521"/>
        <pc:sldMkLst>
          <pc:docMk/>
          <pc:sldMk cId="3717041173" sldId="357"/>
        </pc:sldMkLst>
        <pc:spChg chg="mod">
          <ac:chgData name="Naiyarah Hussain" userId="" providerId="" clId="Web-{40CFDD6B-7F42-4206-B1F8-3CBBDF7888A7}" dt="2021-08-20T10:57:25.827" v="521"/>
          <ac:spMkLst>
            <pc:docMk/>
            <pc:sldMk cId="3717041173" sldId="357"/>
            <ac:spMk id="11" creationId="{EC551E5F-7DC5-1F47-A430-1667664C55AF}"/>
          </ac:spMkLst>
        </pc:spChg>
      </pc:sldChg>
      <pc:sldChg chg="modSp">
        <pc:chgData name="Naiyarah Hussain" userId="" providerId="" clId="Web-{40CFDD6B-7F42-4206-B1F8-3CBBDF7888A7}" dt="2021-08-20T10:57:25.827" v="521"/>
        <pc:sldMkLst>
          <pc:docMk/>
          <pc:sldMk cId="3027125460" sldId="358"/>
        </pc:sldMkLst>
        <pc:spChg chg="mod">
          <ac:chgData name="Naiyarah Hussain" userId="" providerId="" clId="Web-{40CFDD6B-7F42-4206-B1F8-3CBBDF7888A7}" dt="2021-08-20T10:56:50.077" v="518" actId="20577"/>
          <ac:spMkLst>
            <pc:docMk/>
            <pc:sldMk cId="3027125460" sldId="358"/>
            <ac:spMk id="5" creationId="{7061D01B-4E37-D54F-9DC8-A728D3F4274C}"/>
          </ac:spMkLst>
        </pc:spChg>
        <pc:spChg chg="mod">
          <ac:chgData name="Naiyarah Hussain" userId="" providerId="" clId="Web-{40CFDD6B-7F42-4206-B1F8-3CBBDF7888A7}" dt="2021-08-20T10:56:32.874" v="516" actId="20577"/>
          <ac:spMkLst>
            <pc:docMk/>
            <pc:sldMk cId="3027125460" sldId="358"/>
            <ac:spMk id="6" creationId="{089D7320-84CE-0744-A71C-76D980DE34D6}"/>
          </ac:spMkLst>
        </pc:spChg>
        <pc:spChg chg="mod">
          <ac:chgData name="Naiyarah Hussain" userId="" providerId="" clId="Web-{40CFDD6B-7F42-4206-B1F8-3CBBDF7888A7}" dt="2021-08-20T10:57:25.827" v="521"/>
          <ac:spMkLst>
            <pc:docMk/>
            <pc:sldMk cId="3027125460" sldId="358"/>
            <ac:spMk id="7" creationId="{4F9DB925-739B-D542-A500-DE6892E47123}"/>
          </ac:spMkLst>
        </pc:spChg>
      </pc:sldChg>
      <pc:sldChg chg="modSp">
        <pc:chgData name="Naiyarah Hussain" userId="" providerId="" clId="Web-{40CFDD6B-7F42-4206-B1F8-3CBBDF7888A7}" dt="2021-08-20T10:57:25.827" v="521"/>
        <pc:sldMkLst>
          <pc:docMk/>
          <pc:sldMk cId="2912895430" sldId="359"/>
        </pc:sldMkLst>
        <pc:spChg chg="mod">
          <ac:chgData name="Naiyarah Hussain" userId="" providerId="" clId="Web-{40CFDD6B-7F42-4206-B1F8-3CBBDF7888A7}" dt="2021-08-20T10:57:25.827" v="521"/>
          <ac:spMkLst>
            <pc:docMk/>
            <pc:sldMk cId="2912895430" sldId="359"/>
            <ac:spMk id="15" creationId="{E4372E6B-BA36-7E48-9AD6-95F7BA85CB9B}"/>
          </ac:spMkLst>
        </pc:spChg>
      </pc:sldChg>
      <pc:sldChg chg="addSp modSp">
        <pc:chgData name="Naiyarah Hussain" userId="" providerId="" clId="Web-{40CFDD6B-7F42-4206-B1F8-3CBBDF7888A7}" dt="2021-08-20T11:09:07.346" v="558"/>
        <pc:sldMkLst>
          <pc:docMk/>
          <pc:sldMk cId="1687872064" sldId="1957"/>
        </pc:sldMkLst>
        <pc:spChg chg="mod">
          <ac:chgData name="Naiyarah Hussain" userId="" providerId="" clId="Web-{40CFDD6B-7F42-4206-B1F8-3CBBDF7888A7}" dt="2021-08-20T11:09:07.346" v="558"/>
          <ac:spMkLst>
            <pc:docMk/>
            <pc:sldMk cId="1687872064" sldId="1957"/>
            <ac:spMk id="2" creationId="{C8405F6C-EB70-2B4A-8E2B-F7E7930F42B2}"/>
          </ac:spMkLst>
        </pc:spChg>
        <pc:spChg chg="mod">
          <ac:chgData name="Naiyarah Hussain" userId="" providerId="" clId="Web-{40CFDD6B-7F42-4206-B1F8-3CBBDF7888A7}" dt="2021-08-20T08:56:30.294" v="96" actId="20577"/>
          <ac:spMkLst>
            <pc:docMk/>
            <pc:sldMk cId="1687872064" sldId="1957"/>
            <ac:spMk id="4" creationId="{C0642E73-1239-FB40-90A5-3D8F0E2237AA}"/>
          </ac:spMkLst>
        </pc:spChg>
        <pc:spChg chg="mod">
          <ac:chgData name="Naiyarah Hussain" userId="" providerId="" clId="Web-{40CFDD6B-7F42-4206-B1F8-3CBBDF7888A7}" dt="2021-08-20T11:08:46.377" v="557"/>
          <ac:spMkLst>
            <pc:docMk/>
            <pc:sldMk cId="1687872064" sldId="1957"/>
            <ac:spMk id="5" creationId="{E24DF3E7-5588-D94C-8D17-2768036D0202}"/>
          </ac:spMkLst>
        </pc:spChg>
        <pc:spChg chg="add mod">
          <ac:chgData name="Naiyarah Hussain" userId="" providerId="" clId="Web-{40CFDD6B-7F42-4206-B1F8-3CBBDF7888A7}" dt="2021-08-20T10:57:25.827" v="521"/>
          <ac:spMkLst>
            <pc:docMk/>
            <pc:sldMk cId="1687872064" sldId="1957"/>
            <ac:spMk id="7" creationId="{4F978A99-41F5-4890-A183-EA1D2DDE78FC}"/>
          </ac:spMkLst>
        </pc:spChg>
      </pc:sldChg>
      <pc:sldChg chg="modSp">
        <pc:chgData name="Naiyarah Hussain" userId="" providerId="" clId="Web-{40CFDD6B-7F42-4206-B1F8-3CBBDF7888A7}" dt="2021-08-20T10:57:18.187" v="520"/>
        <pc:sldMkLst>
          <pc:docMk/>
          <pc:sldMk cId="3034442497" sldId="1959"/>
        </pc:sldMkLst>
        <pc:spChg chg="mod">
          <ac:chgData name="Naiyarah Hussain" userId="" providerId="" clId="Web-{40CFDD6B-7F42-4206-B1F8-3CBBDF7888A7}" dt="2021-08-20T10:57:18.187" v="520"/>
          <ac:spMkLst>
            <pc:docMk/>
            <pc:sldMk cId="3034442497" sldId="1959"/>
            <ac:spMk id="30" creationId="{09E2C581-B8B7-4246-BF04-5501BA620203}"/>
          </ac:spMkLst>
        </pc:spChg>
      </pc:sldChg>
      <pc:sldChg chg="modSp">
        <pc:chgData name="Naiyarah Hussain" userId="" providerId="" clId="Web-{40CFDD6B-7F42-4206-B1F8-3CBBDF7888A7}" dt="2021-08-20T10:57:25.827" v="521"/>
        <pc:sldMkLst>
          <pc:docMk/>
          <pc:sldMk cId="1469001373" sldId="1960"/>
        </pc:sldMkLst>
        <pc:spChg chg="mod">
          <ac:chgData name="Naiyarah Hussain" userId="" providerId="" clId="Web-{40CFDD6B-7F42-4206-B1F8-3CBBDF7888A7}" dt="2021-08-20T08:58:29.984" v="101" actId="20577"/>
          <ac:spMkLst>
            <pc:docMk/>
            <pc:sldMk cId="1469001373" sldId="1960"/>
            <ac:spMk id="10" creationId="{5F579C55-C5A6-994E-ACD1-D1E0F419E0B6}"/>
          </ac:spMkLst>
        </pc:spChg>
        <pc:spChg chg="mod">
          <ac:chgData name="Naiyarah Hussain" userId="" providerId="" clId="Web-{40CFDD6B-7F42-4206-B1F8-3CBBDF7888A7}" dt="2021-08-20T10:57:25.827" v="521"/>
          <ac:spMkLst>
            <pc:docMk/>
            <pc:sldMk cId="1469001373" sldId="1960"/>
            <ac:spMk id="12" creationId="{9CCEF39D-E379-C74A-937E-3AE9A1C6DF1F}"/>
          </ac:spMkLst>
        </pc:spChg>
      </pc:sldChg>
      <pc:sldChg chg="addSp modSp">
        <pc:chgData name="Naiyarah Hussain" userId="" providerId="" clId="Web-{40CFDD6B-7F42-4206-B1F8-3CBBDF7888A7}" dt="2021-08-20T10:57:25.827" v="521"/>
        <pc:sldMkLst>
          <pc:docMk/>
          <pc:sldMk cId="503513441" sldId="1961"/>
        </pc:sldMkLst>
        <pc:spChg chg="add mod">
          <ac:chgData name="Naiyarah Hussain" userId="" providerId="" clId="Web-{40CFDD6B-7F42-4206-B1F8-3CBBDF7888A7}" dt="2021-08-20T10:57:25.827" v="521"/>
          <ac:spMkLst>
            <pc:docMk/>
            <pc:sldMk cId="503513441" sldId="1961"/>
            <ac:spMk id="3" creationId="{3BB655E3-458D-435A-BEDB-909A38DD65C1}"/>
          </ac:spMkLst>
        </pc:spChg>
        <pc:spChg chg="mod">
          <ac:chgData name="Naiyarah Hussain" userId="" providerId="" clId="Web-{40CFDD6B-7F42-4206-B1F8-3CBBDF7888A7}" dt="2021-08-20T10:57:25.827" v="521"/>
          <ac:spMkLst>
            <pc:docMk/>
            <pc:sldMk cId="503513441" sldId="1961"/>
            <ac:spMk id="12" creationId="{CD3C5C83-5895-3E4E-898F-40FE5E8CFCB1}"/>
          </ac:spMkLst>
        </pc:spChg>
      </pc:sldChg>
      <pc:sldChg chg="add del ord replId">
        <pc:chgData name="Naiyarah Hussain" userId="" providerId="" clId="Web-{40CFDD6B-7F42-4206-B1F8-3CBBDF7888A7}" dt="2021-08-20T09:43:23.662" v="479"/>
        <pc:sldMkLst>
          <pc:docMk/>
          <pc:sldMk cId="954284684" sldId="1962"/>
        </pc:sldMkLst>
      </pc:sldChg>
      <pc:sldChg chg="add replId">
        <pc:chgData name="Naiyarah Hussain" userId="" providerId="" clId="Web-{40CFDD6B-7F42-4206-B1F8-3CBBDF7888A7}" dt="2021-08-20T11:17:52.911" v="559"/>
        <pc:sldMkLst>
          <pc:docMk/>
          <pc:sldMk cId="2302416846" sldId="1962"/>
        </pc:sldMkLst>
      </pc:sldChg>
      <pc:sldChg chg="add replId">
        <pc:chgData name="Naiyarah Hussain" userId="" providerId="" clId="Web-{40CFDD6B-7F42-4206-B1F8-3CBBDF7888A7}" dt="2021-08-20T11:37:13.041" v="668"/>
        <pc:sldMkLst>
          <pc:docMk/>
          <pc:sldMk cId="4203815186" sldId="1963"/>
        </pc:sldMkLst>
      </pc:sldChg>
      <pc:sldMasterChg chg="modSp mod modSldLayout">
        <pc:chgData name="Naiyarah Hussain" userId="" providerId="" clId="Web-{40CFDD6B-7F42-4206-B1F8-3CBBDF7888A7}" dt="2021-08-20T10:57:25.827" v="521"/>
        <pc:sldMasterMkLst>
          <pc:docMk/>
          <pc:sldMasterMk cId="843418069" sldId="2147483660"/>
        </pc:sldMasterMkLst>
        <pc:spChg chg="mod">
          <ac:chgData name="Naiyarah Hussain" userId="" providerId="" clId="Web-{40CFDD6B-7F42-4206-B1F8-3CBBDF7888A7}" dt="2021-08-20T10:57:25.827" v="521"/>
          <ac:spMkLst>
            <pc:docMk/>
            <pc:sldMasterMk cId="843418069" sldId="2147483660"/>
            <ac:spMk id="7" creationId="{00000000-0000-0000-0000-000000000000}"/>
          </ac:spMkLst>
        </pc:spChg>
        <pc:sldLayoutChg chg="mod">
          <pc:chgData name="Naiyarah Hussain" userId="" providerId="" clId="Web-{40CFDD6B-7F42-4206-B1F8-3CBBDF7888A7}" dt="2021-08-20T10:57:25.827" v="521"/>
          <pc:sldLayoutMkLst>
            <pc:docMk/>
            <pc:sldMasterMk cId="843418069" sldId="2147483660"/>
            <pc:sldLayoutMk cId="521395201" sldId="2147483661"/>
          </pc:sldLayoutMkLst>
        </pc:sldLayoutChg>
        <pc:sldLayoutChg chg="mod">
          <pc:chgData name="Naiyarah Hussain" userId="" providerId="" clId="Web-{40CFDD6B-7F42-4206-B1F8-3CBBDF7888A7}" dt="2021-08-20T10:57:25.827" v="521"/>
          <pc:sldLayoutMkLst>
            <pc:docMk/>
            <pc:sldMasterMk cId="843418069" sldId="2147483660"/>
            <pc:sldLayoutMk cId="2753593913" sldId="2147483662"/>
          </pc:sldLayoutMkLst>
        </pc:sldLayoutChg>
        <pc:sldLayoutChg chg="mod">
          <pc:chgData name="Naiyarah Hussain" userId="" providerId="" clId="Web-{40CFDD6B-7F42-4206-B1F8-3CBBDF7888A7}" dt="2021-08-20T10:57:25.827" v="521"/>
          <pc:sldLayoutMkLst>
            <pc:docMk/>
            <pc:sldMasterMk cId="843418069" sldId="2147483660"/>
            <pc:sldLayoutMk cId="3719867071" sldId="2147483663"/>
          </pc:sldLayoutMkLst>
        </pc:sldLayoutChg>
        <pc:sldLayoutChg chg="mod">
          <pc:chgData name="Naiyarah Hussain" userId="" providerId="" clId="Web-{40CFDD6B-7F42-4206-B1F8-3CBBDF7888A7}" dt="2021-08-20T10:57:25.827" v="521"/>
          <pc:sldLayoutMkLst>
            <pc:docMk/>
            <pc:sldMasterMk cId="843418069" sldId="2147483660"/>
            <pc:sldLayoutMk cId="3878040806" sldId="2147483664"/>
          </pc:sldLayoutMkLst>
        </pc:sldLayoutChg>
        <pc:sldLayoutChg chg="mod">
          <pc:chgData name="Naiyarah Hussain" userId="" providerId="" clId="Web-{40CFDD6B-7F42-4206-B1F8-3CBBDF7888A7}" dt="2021-08-20T10:57:25.827" v="521"/>
          <pc:sldLayoutMkLst>
            <pc:docMk/>
            <pc:sldMasterMk cId="843418069" sldId="2147483660"/>
            <pc:sldLayoutMk cId="4013076663" sldId="2147483665"/>
          </pc:sldLayoutMkLst>
        </pc:sldLayoutChg>
        <pc:sldLayoutChg chg="modSp mod">
          <pc:chgData name="Naiyarah Hussain" userId="" providerId="" clId="Web-{40CFDD6B-7F42-4206-B1F8-3CBBDF7888A7}" dt="2021-08-20T10:57:25.827" v="521"/>
          <pc:sldLayoutMkLst>
            <pc:docMk/>
            <pc:sldMasterMk cId="843418069" sldId="2147483660"/>
            <pc:sldLayoutMk cId="924543490" sldId="2147483666"/>
          </pc:sldLayoutMkLst>
          <pc:spChg chg="mod">
            <ac:chgData name="Naiyarah Hussain" userId="" providerId="" clId="Web-{40CFDD6B-7F42-4206-B1F8-3CBBDF7888A7}" dt="2021-08-20T10:57:25.827" v="521"/>
            <ac:spMkLst>
              <pc:docMk/>
              <pc:sldMasterMk cId="843418069" sldId="2147483660"/>
              <pc:sldLayoutMk cId="924543490" sldId="2147483666"/>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912542163" sldId="2147483667"/>
          </pc:sldLayoutMkLst>
          <pc:spChg chg="mod">
            <ac:chgData name="Naiyarah Hussain" userId="" providerId="" clId="Web-{40CFDD6B-7F42-4206-B1F8-3CBBDF7888A7}" dt="2021-08-20T10:57:25.827" v="521"/>
            <ac:spMkLst>
              <pc:docMk/>
              <pc:sldMasterMk cId="843418069" sldId="2147483660"/>
              <pc:sldLayoutMk cId="1912542163" sldId="2147483667"/>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054523221" sldId="2147483668"/>
          </pc:sldLayoutMkLst>
          <pc:spChg chg="mod">
            <ac:chgData name="Naiyarah Hussain" userId="" providerId="" clId="Web-{40CFDD6B-7F42-4206-B1F8-3CBBDF7888A7}" dt="2021-08-20T10:57:25.827" v="521"/>
            <ac:spMkLst>
              <pc:docMk/>
              <pc:sldMasterMk cId="843418069" sldId="2147483660"/>
              <pc:sldLayoutMk cId="3054523221" sldId="2147483668"/>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07718040" sldId="2147483669"/>
          </pc:sldLayoutMkLst>
          <pc:spChg chg="mod">
            <ac:chgData name="Naiyarah Hussain" userId="" providerId="" clId="Web-{40CFDD6B-7F42-4206-B1F8-3CBBDF7888A7}" dt="2021-08-20T10:57:25.827" v="521"/>
            <ac:spMkLst>
              <pc:docMk/>
              <pc:sldMasterMk cId="843418069" sldId="2147483660"/>
              <pc:sldLayoutMk cId="2507718040" sldId="2147483669"/>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455991607" sldId="2147483670"/>
          </pc:sldLayoutMkLst>
          <pc:spChg chg="mod">
            <ac:chgData name="Naiyarah Hussain" userId="" providerId="" clId="Web-{40CFDD6B-7F42-4206-B1F8-3CBBDF7888A7}" dt="2021-08-20T10:57:25.827" v="521"/>
            <ac:spMkLst>
              <pc:docMk/>
              <pc:sldMasterMk cId="843418069" sldId="2147483660"/>
              <pc:sldLayoutMk cId="3455991607" sldId="2147483670"/>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068867283" sldId="2147483671"/>
          </pc:sldLayoutMkLst>
          <pc:spChg chg="mod">
            <ac:chgData name="Naiyarah Hussain" userId="" providerId="" clId="Web-{40CFDD6B-7F42-4206-B1F8-3CBBDF7888A7}" dt="2021-08-20T10:57:25.827" v="521"/>
            <ac:spMkLst>
              <pc:docMk/>
              <pc:sldMasterMk cId="843418069" sldId="2147483660"/>
              <pc:sldLayoutMk cId="1068867283" sldId="2147483671"/>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632155075" sldId="2147483672"/>
          </pc:sldLayoutMkLst>
          <pc:spChg chg="mod">
            <ac:chgData name="Naiyarah Hussain" userId="" providerId="" clId="Web-{40CFDD6B-7F42-4206-B1F8-3CBBDF7888A7}" dt="2021-08-20T10:57:25.827" v="521"/>
            <ac:spMkLst>
              <pc:docMk/>
              <pc:sldMasterMk cId="843418069" sldId="2147483660"/>
              <pc:sldLayoutMk cId="3632155075" sldId="2147483672"/>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281639194" sldId="2147483673"/>
          </pc:sldLayoutMkLst>
          <pc:spChg chg="mod">
            <ac:chgData name="Naiyarah Hussain" userId="" providerId="" clId="Web-{40CFDD6B-7F42-4206-B1F8-3CBBDF7888A7}" dt="2021-08-20T10:57:25.827" v="521"/>
            <ac:spMkLst>
              <pc:docMk/>
              <pc:sldMasterMk cId="843418069" sldId="2147483660"/>
              <pc:sldLayoutMk cId="1281639194" sldId="2147483673"/>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006273304" sldId="2147483674"/>
          </pc:sldLayoutMkLst>
          <pc:spChg chg="mod">
            <ac:chgData name="Naiyarah Hussain" userId="" providerId="" clId="Web-{40CFDD6B-7F42-4206-B1F8-3CBBDF7888A7}" dt="2021-08-20T10:57:25.827" v="521"/>
            <ac:spMkLst>
              <pc:docMk/>
              <pc:sldMasterMk cId="843418069" sldId="2147483660"/>
              <pc:sldLayoutMk cId="1006273304" sldId="2147483674"/>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06185842" sldId="2147483675"/>
          </pc:sldLayoutMkLst>
          <pc:spChg chg="mod">
            <ac:chgData name="Naiyarah Hussain" userId="" providerId="" clId="Web-{40CFDD6B-7F42-4206-B1F8-3CBBDF7888A7}" dt="2021-08-20T10:57:25.827" v="521"/>
            <ac:spMkLst>
              <pc:docMk/>
              <pc:sldMasterMk cId="843418069" sldId="2147483660"/>
              <pc:sldLayoutMk cId="2506185842" sldId="2147483675"/>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539129467" sldId="2147483676"/>
          </pc:sldLayoutMkLst>
          <pc:spChg chg="mod">
            <ac:chgData name="Naiyarah Hussain" userId="" providerId="" clId="Web-{40CFDD6B-7F42-4206-B1F8-3CBBDF7888A7}" dt="2021-08-20T10:57:25.827" v="521"/>
            <ac:spMkLst>
              <pc:docMk/>
              <pc:sldMasterMk cId="843418069" sldId="2147483660"/>
              <pc:sldLayoutMk cId="3539129467" sldId="2147483676"/>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4240104680" sldId="2147483677"/>
          </pc:sldLayoutMkLst>
          <pc:spChg chg="mod">
            <ac:chgData name="Naiyarah Hussain" userId="" providerId="" clId="Web-{40CFDD6B-7F42-4206-B1F8-3CBBDF7888A7}" dt="2021-08-20T10:57:25.827" v="521"/>
            <ac:spMkLst>
              <pc:docMk/>
              <pc:sldMasterMk cId="843418069" sldId="2147483660"/>
              <pc:sldLayoutMk cId="4240104680" sldId="2147483677"/>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331694029" sldId="2147483678"/>
          </pc:sldLayoutMkLst>
          <pc:spChg chg="mod">
            <ac:chgData name="Naiyarah Hussain" userId="" providerId="" clId="Web-{40CFDD6B-7F42-4206-B1F8-3CBBDF7888A7}" dt="2021-08-20T10:57:25.827" v="521"/>
            <ac:spMkLst>
              <pc:docMk/>
              <pc:sldMasterMk cId="843418069" sldId="2147483660"/>
              <pc:sldLayoutMk cId="1331694029" sldId="2147483678"/>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951638609" sldId="2147483679"/>
          </pc:sldLayoutMkLst>
          <pc:spChg chg="mod">
            <ac:chgData name="Naiyarah Hussain" userId="" providerId="" clId="Web-{40CFDD6B-7F42-4206-B1F8-3CBBDF7888A7}" dt="2021-08-20T10:57:25.827" v="521"/>
            <ac:spMkLst>
              <pc:docMk/>
              <pc:sldMasterMk cId="843418069" sldId="2147483660"/>
              <pc:sldLayoutMk cId="2951638609" sldId="2147483679"/>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630241417" sldId="2147483680"/>
          </pc:sldLayoutMkLst>
          <pc:spChg chg="mod">
            <ac:chgData name="Naiyarah Hussain" userId="" providerId="" clId="Web-{40CFDD6B-7F42-4206-B1F8-3CBBDF7888A7}" dt="2021-08-20T10:57:25.827" v="521"/>
            <ac:spMkLst>
              <pc:docMk/>
              <pc:sldMasterMk cId="843418069" sldId="2147483660"/>
              <pc:sldLayoutMk cId="3630241417" sldId="2147483680"/>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548763469" sldId="2147483681"/>
          </pc:sldLayoutMkLst>
          <pc:spChg chg="mod">
            <ac:chgData name="Naiyarah Hussain" userId="" providerId="" clId="Web-{40CFDD6B-7F42-4206-B1F8-3CBBDF7888A7}" dt="2021-08-20T10:57:25.827" v="521"/>
            <ac:spMkLst>
              <pc:docMk/>
              <pc:sldMasterMk cId="843418069" sldId="2147483660"/>
              <pc:sldLayoutMk cId="3548763469" sldId="2147483681"/>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095387481" sldId="2147483682"/>
          </pc:sldLayoutMkLst>
          <pc:spChg chg="mod">
            <ac:chgData name="Naiyarah Hussain" userId="" providerId="" clId="Web-{40CFDD6B-7F42-4206-B1F8-3CBBDF7888A7}" dt="2021-08-20T10:57:25.827" v="521"/>
            <ac:spMkLst>
              <pc:docMk/>
              <pc:sldMasterMk cId="843418069" sldId="2147483660"/>
              <pc:sldLayoutMk cId="2095387481" sldId="2147483682"/>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368973807" sldId="2147483683"/>
          </pc:sldLayoutMkLst>
          <pc:spChg chg="mod">
            <ac:chgData name="Naiyarah Hussain" userId="" providerId="" clId="Web-{40CFDD6B-7F42-4206-B1F8-3CBBDF7888A7}" dt="2021-08-20T10:57:25.827" v="521"/>
            <ac:spMkLst>
              <pc:docMk/>
              <pc:sldMasterMk cId="843418069" sldId="2147483660"/>
              <pc:sldLayoutMk cId="1368973807" sldId="2147483683"/>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469458855" sldId="2147483684"/>
          </pc:sldLayoutMkLst>
          <pc:spChg chg="mod">
            <ac:chgData name="Naiyarah Hussain" userId="" providerId="" clId="Web-{40CFDD6B-7F42-4206-B1F8-3CBBDF7888A7}" dt="2021-08-20T10:57:25.827" v="521"/>
            <ac:spMkLst>
              <pc:docMk/>
              <pc:sldMasterMk cId="843418069" sldId="2147483660"/>
              <pc:sldLayoutMk cId="1469458855" sldId="2147483684"/>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93578490" sldId="2147483685"/>
          </pc:sldLayoutMkLst>
          <pc:spChg chg="mod">
            <ac:chgData name="Naiyarah Hussain" userId="" providerId="" clId="Web-{40CFDD6B-7F42-4206-B1F8-3CBBDF7888A7}" dt="2021-08-20T10:57:25.827" v="521"/>
            <ac:spMkLst>
              <pc:docMk/>
              <pc:sldMasterMk cId="843418069" sldId="2147483660"/>
              <pc:sldLayoutMk cId="93578490" sldId="2147483685"/>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364455814" sldId="2147483686"/>
          </pc:sldLayoutMkLst>
          <pc:spChg chg="mod">
            <ac:chgData name="Naiyarah Hussain" userId="" providerId="" clId="Web-{40CFDD6B-7F42-4206-B1F8-3CBBDF7888A7}" dt="2021-08-20T10:57:25.827" v="521"/>
            <ac:spMkLst>
              <pc:docMk/>
              <pc:sldMasterMk cId="843418069" sldId="2147483660"/>
              <pc:sldLayoutMk cId="3364455814" sldId="2147483686"/>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55534074" sldId="2147483687"/>
          </pc:sldLayoutMkLst>
          <pc:spChg chg="mod">
            <ac:chgData name="Naiyarah Hussain" userId="" providerId="" clId="Web-{40CFDD6B-7F42-4206-B1F8-3CBBDF7888A7}" dt="2021-08-20T10:57:25.827" v="521"/>
            <ac:spMkLst>
              <pc:docMk/>
              <pc:sldMasterMk cId="843418069" sldId="2147483660"/>
              <pc:sldLayoutMk cId="2555534074" sldId="2147483687"/>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341026784" sldId="2147483688"/>
          </pc:sldLayoutMkLst>
          <pc:spChg chg="mod">
            <ac:chgData name="Naiyarah Hussain" userId="" providerId="" clId="Web-{40CFDD6B-7F42-4206-B1F8-3CBBDF7888A7}" dt="2021-08-20T10:57:25.827" v="521"/>
            <ac:spMkLst>
              <pc:docMk/>
              <pc:sldMasterMk cId="843418069" sldId="2147483660"/>
              <pc:sldLayoutMk cId="3341026784" sldId="2147483688"/>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246550631" sldId="2147483689"/>
          </pc:sldLayoutMkLst>
          <pc:spChg chg="mod">
            <ac:chgData name="Naiyarah Hussain" userId="" providerId="" clId="Web-{40CFDD6B-7F42-4206-B1F8-3CBBDF7888A7}" dt="2021-08-20T10:57:25.827" v="521"/>
            <ac:spMkLst>
              <pc:docMk/>
              <pc:sldMasterMk cId="843418069" sldId="2147483660"/>
              <pc:sldLayoutMk cId="1246550631" sldId="2147483689"/>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1080151" sldId="2147483690"/>
          </pc:sldLayoutMkLst>
          <pc:spChg chg="mod">
            <ac:chgData name="Naiyarah Hussain" userId="" providerId="" clId="Web-{40CFDD6B-7F42-4206-B1F8-3CBBDF7888A7}" dt="2021-08-20T10:57:25.827" v="521"/>
            <ac:spMkLst>
              <pc:docMk/>
              <pc:sldMasterMk cId="843418069" sldId="2147483660"/>
              <pc:sldLayoutMk cId="251080151" sldId="2147483690"/>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944833831" sldId="2147483691"/>
          </pc:sldLayoutMkLst>
          <pc:spChg chg="mod">
            <ac:chgData name="Naiyarah Hussain" userId="" providerId="" clId="Web-{40CFDD6B-7F42-4206-B1F8-3CBBDF7888A7}" dt="2021-08-20T10:57:25.827" v="521"/>
            <ac:spMkLst>
              <pc:docMk/>
              <pc:sldMasterMk cId="843418069" sldId="2147483660"/>
              <pc:sldLayoutMk cId="944833831" sldId="2147483691"/>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400699252" sldId="2147483692"/>
          </pc:sldLayoutMkLst>
          <pc:spChg chg="mod">
            <ac:chgData name="Naiyarah Hussain" userId="" providerId="" clId="Web-{40CFDD6B-7F42-4206-B1F8-3CBBDF7888A7}" dt="2021-08-20T10:57:25.827" v="521"/>
            <ac:spMkLst>
              <pc:docMk/>
              <pc:sldMasterMk cId="843418069" sldId="2147483660"/>
              <pc:sldLayoutMk cId="2400699252" sldId="2147483692"/>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131083769" sldId="2147483693"/>
          </pc:sldLayoutMkLst>
          <pc:spChg chg="mod">
            <ac:chgData name="Naiyarah Hussain" userId="" providerId="" clId="Web-{40CFDD6B-7F42-4206-B1F8-3CBBDF7888A7}" dt="2021-08-20T10:57:25.827" v="521"/>
            <ac:spMkLst>
              <pc:docMk/>
              <pc:sldMasterMk cId="843418069" sldId="2147483660"/>
              <pc:sldLayoutMk cId="3131083769" sldId="2147483693"/>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1072266286" sldId="2147483694"/>
          </pc:sldLayoutMkLst>
          <pc:spChg chg="mod">
            <ac:chgData name="Naiyarah Hussain" userId="" providerId="" clId="Web-{40CFDD6B-7F42-4206-B1F8-3CBBDF7888A7}" dt="2021-08-20T10:57:25.827" v="521"/>
            <ac:spMkLst>
              <pc:docMk/>
              <pc:sldMasterMk cId="843418069" sldId="2147483660"/>
              <pc:sldLayoutMk cId="1072266286" sldId="2147483694"/>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828693058" sldId="2147483695"/>
          </pc:sldLayoutMkLst>
          <pc:spChg chg="mod">
            <ac:chgData name="Naiyarah Hussain" userId="" providerId="" clId="Web-{40CFDD6B-7F42-4206-B1F8-3CBBDF7888A7}" dt="2021-08-20T10:57:25.827" v="521"/>
            <ac:spMkLst>
              <pc:docMk/>
              <pc:sldMasterMk cId="843418069" sldId="2147483660"/>
              <pc:sldLayoutMk cId="828693058" sldId="2147483695"/>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50370107" sldId="2147483696"/>
          </pc:sldLayoutMkLst>
          <pc:spChg chg="mod">
            <ac:chgData name="Naiyarah Hussain" userId="" providerId="" clId="Web-{40CFDD6B-7F42-4206-B1F8-3CBBDF7888A7}" dt="2021-08-20T10:57:25.827" v="521"/>
            <ac:spMkLst>
              <pc:docMk/>
              <pc:sldMasterMk cId="843418069" sldId="2147483660"/>
              <pc:sldLayoutMk cId="2550370107" sldId="2147483696"/>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22589138" sldId="2147483697"/>
          </pc:sldLayoutMkLst>
          <pc:spChg chg="mod">
            <ac:chgData name="Naiyarah Hussain" userId="" providerId="" clId="Web-{40CFDD6B-7F42-4206-B1F8-3CBBDF7888A7}" dt="2021-08-20T10:57:25.827" v="521"/>
            <ac:spMkLst>
              <pc:docMk/>
              <pc:sldMasterMk cId="843418069" sldId="2147483660"/>
              <pc:sldLayoutMk cId="322589138" sldId="2147483697"/>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315771512" sldId="2147483698"/>
          </pc:sldLayoutMkLst>
          <pc:spChg chg="mod">
            <ac:chgData name="Naiyarah Hussain" userId="" providerId="" clId="Web-{40CFDD6B-7F42-4206-B1F8-3CBBDF7888A7}" dt="2021-08-20T10:57:25.827" v="521"/>
            <ac:spMkLst>
              <pc:docMk/>
              <pc:sldMasterMk cId="843418069" sldId="2147483660"/>
              <pc:sldLayoutMk cId="3315771512" sldId="2147483698"/>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639304819" sldId="2147483699"/>
          </pc:sldLayoutMkLst>
          <pc:spChg chg="mod">
            <ac:chgData name="Naiyarah Hussain" userId="" providerId="" clId="Web-{40CFDD6B-7F42-4206-B1F8-3CBBDF7888A7}" dt="2021-08-20T10:57:25.827" v="521"/>
            <ac:spMkLst>
              <pc:docMk/>
              <pc:sldMasterMk cId="843418069" sldId="2147483660"/>
              <pc:sldLayoutMk cId="3639304819" sldId="2147483699"/>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126572004" sldId="2147483700"/>
          </pc:sldLayoutMkLst>
          <pc:spChg chg="mod">
            <ac:chgData name="Naiyarah Hussain" userId="" providerId="" clId="Web-{40CFDD6B-7F42-4206-B1F8-3CBBDF7888A7}" dt="2021-08-20T10:57:25.827" v="521"/>
            <ac:spMkLst>
              <pc:docMk/>
              <pc:sldMasterMk cId="843418069" sldId="2147483660"/>
              <pc:sldLayoutMk cId="2126572004" sldId="2147483700"/>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523267893" sldId="2147483701"/>
          </pc:sldLayoutMkLst>
          <pc:spChg chg="mod">
            <ac:chgData name="Naiyarah Hussain" userId="" providerId="" clId="Web-{40CFDD6B-7F42-4206-B1F8-3CBBDF7888A7}" dt="2021-08-20T10:57:25.827" v="521"/>
            <ac:spMkLst>
              <pc:docMk/>
              <pc:sldMasterMk cId="843418069" sldId="2147483660"/>
              <pc:sldLayoutMk cId="523267893" sldId="2147483701"/>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674118070" sldId="2147483702"/>
          </pc:sldLayoutMkLst>
          <pc:spChg chg="mod">
            <ac:chgData name="Naiyarah Hussain" userId="" providerId="" clId="Web-{40CFDD6B-7F42-4206-B1F8-3CBBDF7888A7}" dt="2021-08-20T10:57:25.827" v="521"/>
            <ac:spMkLst>
              <pc:docMk/>
              <pc:sldMasterMk cId="843418069" sldId="2147483660"/>
              <pc:sldLayoutMk cId="2674118070" sldId="2147483702"/>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740464908" sldId="2147483703"/>
          </pc:sldLayoutMkLst>
          <pc:spChg chg="mod">
            <ac:chgData name="Naiyarah Hussain" userId="" providerId="" clId="Web-{40CFDD6B-7F42-4206-B1F8-3CBBDF7888A7}" dt="2021-08-20T10:57:25.827" v="521"/>
            <ac:spMkLst>
              <pc:docMk/>
              <pc:sldMasterMk cId="843418069" sldId="2147483660"/>
              <pc:sldLayoutMk cId="740464908" sldId="2147483703"/>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736423809" sldId="2147483704"/>
          </pc:sldLayoutMkLst>
          <pc:spChg chg="mod">
            <ac:chgData name="Naiyarah Hussain" userId="" providerId="" clId="Web-{40CFDD6B-7F42-4206-B1F8-3CBBDF7888A7}" dt="2021-08-20T10:57:25.827" v="521"/>
            <ac:spMkLst>
              <pc:docMk/>
              <pc:sldMasterMk cId="843418069" sldId="2147483660"/>
              <pc:sldLayoutMk cId="2736423809" sldId="2147483704"/>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2552857707" sldId="2147483705"/>
          </pc:sldLayoutMkLst>
          <pc:spChg chg="mod">
            <ac:chgData name="Naiyarah Hussain" userId="" providerId="" clId="Web-{40CFDD6B-7F42-4206-B1F8-3CBBDF7888A7}" dt="2021-08-20T10:57:25.827" v="521"/>
            <ac:spMkLst>
              <pc:docMk/>
              <pc:sldMasterMk cId="843418069" sldId="2147483660"/>
              <pc:sldLayoutMk cId="2552857707" sldId="2147483705"/>
              <ac:spMk id="3" creationId="{00000000-0000-0000-0000-000000000000}"/>
            </ac:spMkLst>
          </pc:spChg>
        </pc:sldLayoutChg>
        <pc:sldLayoutChg chg="mod">
          <pc:chgData name="Naiyarah Hussain" userId="" providerId="" clId="Web-{40CFDD6B-7F42-4206-B1F8-3CBBDF7888A7}" dt="2021-08-20T10:57:25.827" v="521"/>
          <pc:sldLayoutMkLst>
            <pc:docMk/>
            <pc:sldMasterMk cId="843418069" sldId="2147483660"/>
            <pc:sldLayoutMk cId="4285182737" sldId="2147483706"/>
          </pc:sldLayoutMkLst>
        </pc:sldLayoutChg>
        <pc:sldLayoutChg chg="modSp mod">
          <pc:chgData name="Naiyarah Hussain" userId="" providerId="" clId="Web-{40CFDD6B-7F42-4206-B1F8-3CBBDF7888A7}" dt="2021-08-20T10:57:25.827" v="521"/>
          <pc:sldLayoutMkLst>
            <pc:docMk/>
            <pc:sldMasterMk cId="843418069" sldId="2147483660"/>
            <pc:sldLayoutMk cId="2312409345" sldId="2147483707"/>
          </pc:sldLayoutMkLst>
          <pc:spChg chg="mod">
            <ac:chgData name="Naiyarah Hussain" userId="" providerId="" clId="Web-{40CFDD6B-7F42-4206-B1F8-3CBBDF7888A7}" dt="2021-08-20T10:57:25.827" v="521"/>
            <ac:spMkLst>
              <pc:docMk/>
              <pc:sldMasterMk cId="843418069" sldId="2147483660"/>
              <pc:sldLayoutMk cId="2312409345" sldId="2147483707"/>
              <ac:spMk id="3" creationId="{00000000-0000-0000-0000-000000000000}"/>
            </ac:spMkLst>
          </pc:spChg>
        </pc:sldLayoutChg>
        <pc:sldLayoutChg chg="modSp mod">
          <pc:chgData name="Naiyarah Hussain" userId="" providerId="" clId="Web-{40CFDD6B-7F42-4206-B1F8-3CBBDF7888A7}" dt="2021-08-20T10:57:25.827" v="521"/>
          <pc:sldLayoutMkLst>
            <pc:docMk/>
            <pc:sldMasterMk cId="843418069" sldId="2147483660"/>
            <pc:sldLayoutMk cId="3092662639" sldId="2147483708"/>
          </pc:sldLayoutMkLst>
          <pc:spChg chg="mod">
            <ac:chgData name="Naiyarah Hussain" userId="" providerId="" clId="Web-{40CFDD6B-7F42-4206-B1F8-3CBBDF7888A7}" dt="2021-08-20T10:57:25.827" v="521"/>
            <ac:spMkLst>
              <pc:docMk/>
              <pc:sldMasterMk cId="843418069" sldId="2147483660"/>
              <pc:sldLayoutMk cId="3092662639" sldId="2147483708"/>
              <ac:spMk id="3" creationId="{00000000-0000-0000-0000-000000000000}"/>
            </ac:spMkLst>
          </pc:spChg>
        </pc:sldLayoutChg>
      </pc:sldMasterChg>
      <pc:sldMasterChg chg="modSp mod modSldLayout">
        <pc:chgData name="Naiyarah Hussain" userId="" providerId="" clId="Web-{40CFDD6B-7F42-4206-B1F8-3CBBDF7888A7}" dt="2021-08-20T10:57:25.827" v="521"/>
        <pc:sldMasterMkLst>
          <pc:docMk/>
          <pc:sldMasterMk cId="1155253591" sldId="2147483709"/>
        </pc:sldMasterMkLst>
        <pc:spChg chg="mod">
          <ac:chgData name="Naiyarah Hussain" userId="" providerId="" clId="Web-{40CFDD6B-7F42-4206-B1F8-3CBBDF7888A7}" dt="2021-08-20T10:57:25.827" v="521"/>
          <ac:spMkLst>
            <pc:docMk/>
            <pc:sldMasterMk cId="1155253591" sldId="2147483709"/>
            <ac:spMk id="7" creationId="{00000000-0000-0000-0000-000000000000}"/>
          </ac:spMkLst>
        </pc:spChg>
        <pc:sldLayoutChg chg="mod">
          <pc:chgData name="Naiyarah Hussain" userId="" providerId="" clId="Web-{40CFDD6B-7F42-4206-B1F8-3CBBDF7888A7}" dt="2021-08-20T10:57:25.827" v="521"/>
          <pc:sldLayoutMkLst>
            <pc:docMk/>
            <pc:sldMasterMk cId="1155253591" sldId="2147483709"/>
            <pc:sldLayoutMk cId="742848980" sldId="2147483710"/>
          </pc:sldLayoutMkLst>
        </pc:sldLayoutChg>
        <pc:sldLayoutChg chg="modSp mod">
          <pc:chgData name="Naiyarah Hussain" userId="" providerId="" clId="Web-{40CFDD6B-7F42-4206-B1F8-3CBBDF7888A7}" dt="2021-08-20T10:57:25.827" v="521"/>
          <pc:sldLayoutMkLst>
            <pc:docMk/>
            <pc:sldMasterMk cId="1155253591" sldId="2147483709"/>
            <pc:sldLayoutMk cId="3571509223" sldId="2147483711"/>
          </pc:sldLayoutMkLst>
          <pc:spChg chg="mod">
            <ac:chgData name="Naiyarah Hussain" userId="" providerId="" clId="Web-{40CFDD6B-7F42-4206-B1F8-3CBBDF7888A7}" dt="2021-08-20T10:57:25.827" v="521"/>
            <ac:spMkLst>
              <pc:docMk/>
              <pc:sldMasterMk cId="1155253591" sldId="2147483709"/>
              <pc:sldLayoutMk cId="3571509223" sldId="2147483711"/>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996489530" sldId="2147483712"/>
          </pc:sldLayoutMkLst>
          <pc:spChg chg="mod">
            <ac:chgData name="Naiyarah Hussain" userId="" providerId="" clId="Web-{40CFDD6B-7F42-4206-B1F8-3CBBDF7888A7}" dt="2021-08-20T10:57:25.827" v="521"/>
            <ac:spMkLst>
              <pc:docMk/>
              <pc:sldMasterMk cId="1155253591" sldId="2147483709"/>
              <pc:sldLayoutMk cId="2996489530" sldId="2147483712"/>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48533042" sldId="2147483713"/>
          </pc:sldLayoutMkLst>
          <pc:spChg chg="mod">
            <ac:chgData name="Naiyarah Hussain" userId="" providerId="" clId="Web-{40CFDD6B-7F42-4206-B1F8-3CBBDF7888A7}" dt="2021-08-20T10:57:25.827" v="521"/>
            <ac:spMkLst>
              <pc:docMk/>
              <pc:sldMasterMk cId="1155253591" sldId="2147483709"/>
              <pc:sldLayoutMk cId="448533042" sldId="2147483713"/>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250613856" sldId="2147483714"/>
          </pc:sldLayoutMkLst>
          <pc:spChg chg="mod">
            <ac:chgData name="Naiyarah Hussain" userId="" providerId="" clId="Web-{40CFDD6B-7F42-4206-B1F8-3CBBDF7888A7}" dt="2021-08-20T10:57:25.827" v="521"/>
            <ac:spMkLst>
              <pc:docMk/>
              <pc:sldMasterMk cId="1155253591" sldId="2147483709"/>
              <pc:sldLayoutMk cId="2250613856" sldId="2147483714"/>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90242630" sldId="2147483715"/>
          </pc:sldLayoutMkLst>
          <pc:spChg chg="mod">
            <ac:chgData name="Naiyarah Hussain" userId="" providerId="" clId="Web-{40CFDD6B-7F42-4206-B1F8-3CBBDF7888A7}" dt="2021-08-20T10:57:25.827" v="521"/>
            <ac:spMkLst>
              <pc:docMk/>
              <pc:sldMasterMk cId="1155253591" sldId="2147483709"/>
              <pc:sldLayoutMk cId="490242630" sldId="2147483715"/>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525246443" sldId="2147483716"/>
          </pc:sldLayoutMkLst>
          <pc:spChg chg="mod">
            <ac:chgData name="Naiyarah Hussain" userId="" providerId="" clId="Web-{40CFDD6B-7F42-4206-B1F8-3CBBDF7888A7}" dt="2021-08-20T10:57:25.827" v="521"/>
            <ac:spMkLst>
              <pc:docMk/>
              <pc:sldMasterMk cId="1155253591" sldId="2147483709"/>
              <pc:sldLayoutMk cId="2525246443" sldId="2147483716"/>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1498485640" sldId="2147483717"/>
          </pc:sldLayoutMkLst>
          <pc:spChg chg="mod">
            <ac:chgData name="Naiyarah Hussain" userId="" providerId="" clId="Web-{40CFDD6B-7F42-4206-B1F8-3CBBDF7888A7}" dt="2021-08-20T10:57:25.827" v="521"/>
            <ac:spMkLst>
              <pc:docMk/>
              <pc:sldMasterMk cId="1155253591" sldId="2147483709"/>
              <pc:sldLayoutMk cId="1498485640" sldId="2147483717"/>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169452239" sldId="2147483718"/>
          </pc:sldLayoutMkLst>
          <pc:spChg chg="mod">
            <ac:chgData name="Naiyarah Hussain" userId="" providerId="" clId="Web-{40CFDD6B-7F42-4206-B1F8-3CBBDF7888A7}" dt="2021-08-20T10:57:25.827" v="521"/>
            <ac:spMkLst>
              <pc:docMk/>
              <pc:sldMasterMk cId="1155253591" sldId="2147483709"/>
              <pc:sldLayoutMk cId="169452239" sldId="2147483718"/>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977433955" sldId="2147483719"/>
          </pc:sldLayoutMkLst>
          <pc:spChg chg="mod">
            <ac:chgData name="Naiyarah Hussain" userId="" providerId="" clId="Web-{40CFDD6B-7F42-4206-B1F8-3CBBDF7888A7}" dt="2021-08-20T10:57:25.827" v="521"/>
            <ac:spMkLst>
              <pc:docMk/>
              <pc:sldMasterMk cId="1155253591" sldId="2147483709"/>
              <pc:sldLayoutMk cId="3977433955" sldId="2147483719"/>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64790312" sldId="2147483720"/>
          </pc:sldLayoutMkLst>
          <pc:spChg chg="mod">
            <ac:chgData name="Naiyarah Hussain" userId="" providerId="" clId="Web-{40CFDD6B-7F42-4206-B1F8-3CBBDF7888A7}" dt="2021-08-20T10:57:25.827" v="521"/>
            <ac:spMkLst>
              <pc:docMk/>
              <pc:sldMasterMk cId="1155253591" sldId="2147483709"/>
              <pc:sldLayoutMk cId="464790312" sldId="2147483720"/>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1347256870" sldId="2147483721"/>
          </pc:sldLayoutMkLst>
          <pc:spChg chg="mod">
            <ac:chgData name="Naiyarah Hussain" userId="" providerId="" clId="Web-{40CFDD6B-7F42-4206-B1F8-3CBBDF7888A7}" dt="2021-08-20T10:57:25.827" v="521"/>
            <ac:spMkLst>
              <pc:docMk/>
              <pc:sldMasterMk cId="1155253591" sldId="2147483709"/>
              <pc:sldLayoutMk cId="1347256870" sldId="2147483721"/>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34014401" sldId="2147483722"/>
          </pc:sldLayoutMkLst>
          <pc:spChg chg="mod">
            <ac:chgData name="Naiyarah Hussain" userId="" providerId="" clId="Web-{40CFDD6B-7F42-4206-B1F8-3CBBDF7888A7}" dt="2021-08-20T10:57:25.827" v="521"/>
            <ac:spMkLst>
              <pc:docMk/>
              <pc:sldMasterMk cId="1155253591" sldId="2147483709"/>
              <pc:sldLayoutMk cId="434014401" sldId="2147483722"/>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179188299" sldId="2147483723"/>
          </pc:sldLayoutMkLst>
          <pc:spChg chg="mod">
            <ac:chgData name="Naiyarah Hussain" userId="" providerId="" clId="Web-{40CFDD6B-7F42-4206-B1F8-3CBBDF7888A7}" dt="2021-08-20T10:57:25.827" v="521"/>
            <ac:spMkLst>
              <pc:docMk/>
              <pc:sldMasterMk cId="1155253591" sldId="2147483709"/>
              <pc:sldLayoutMk cId="4179188299" sldId="2147483723"/>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023389054" sldId="2147483724"/>
          </pc:sldLayoutMkLst>
          <pc:spChg chg="mod">
            <ac:chgData name="Naiyarah Hussain" userId="" providerId="" clId="Web-{40CFDD6B-7F42-4206-B1F8-3CBBDF7888A7}" dt="2021-08-20T10:57:25.827" v="521"/>
            <ac:spMkLst>
              <pc:docMk/>
              <pc:sldMasterMk cId="1155253591" sldId="2147483709"/>
              <pc:sldLayoutMk cId="3023389054" sldId="2147483724"/>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880163543" sldId="2147483725"/>
          </pc:sldLayoutMkLst>
          <pc:spChg chg="mod">
            <ac:chgData name="Naiyarah Hussain" userId="" providerId="" clId="Web-{40CFDD6B-7F42-4206-B1F8-3CBBDF7888A7}" dt="2021-08-20T10:57:25.827" v="521"/>
            <ac:spMkLst>
              <pc:docMk/>
              <pc:sldMasterMk cId="1155253591" sldId="2147483709"/>
              <pc:sldLayoutMk cId="880163543" sldId="2147483725"/>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991932353" sldId="2147483726"/>
          </pc:sldLayoutMkLst>
          <pc:spChg chg="mod">
            <ac:chgData name="Naiyarah Hussain" userId="" providerId="" clId="Web-{40CFDD6B-7F42-4206-B1F8-3CBBDF7888A7}" dt="2021-08-20T10:57:25.827" v="521"/>
            <ac:spMkLst>
              <pc:docMk/>
              <pc:sldMasterMk cId="1155253591" sldId="2147483709"/>
              <pc:sldLayoutMk cId="3991932353" sldId="2147483726"/>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14311400" sldId="2147483727"/>
          </pc:sldLayoutMkLst>
          <pc:spChg chg="mod">
            <ac:chgData name="Naiyarah Hussain" userId="" providerId="" clId="Web-{40CFDD6B-7F42-4206-B1F8-3CBBDF7888A7}" dt="2021-08-20T10:57:25.827" v="521"/>
            <ac:spMkLst>
              <pc:docMk/>
              <pc:sldMasterMk cId="1155253591" sldId="2147483709"/>
              <pc:sldLayoutMk cId="214311400" sldId="2147483727"/>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129160889" sldId="2147483728"/>
          </pc:sldLayoutMkLst>
          <pc:spChg chg="mod">
            <ac:chgData name="Naiyarah Hussain" userId="" providerId="" clId="Web-{40CFDD6B-7F42-4206-B1F8-3CBBDF7888A7}" dt="2021-08-20T10:57:25.827" v="521"/>
            <ac:spMkLst>
              <pc:docMk/>
              <pc:sldMasterMk cId="1155253591" sldId="2147483709"/>
              <pc:sldLayoutMk cId="3129160889" sldId="2147483728"/>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912606362" sldId="2147483729"/>
          </pc:sldLayoutMkLst>
          <pc:spChg chg="mod">
            <ac:chgData name="Naiyarah Hussain" userId="" providerId="" clId="Web-{40CFDD6B-7F42-4206-B1F8-3CBBDF7888A7}" dt="2021-08-20T10:57:25.827" v="521"/>
            <ac:spMkLst>
              <pc:docMk/>
              <pc:sldMasterMk cId="1155253591" sldId="2147483709"/>
              <pc:sldLayoutMk cId="3912606362" sldId="2147483729"/>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129932337" sldId="2147483730"/>
          </pc:sldLayoutMkLst>
          <pc:spChg chg="mod">
            <ac:chgData name="Naiyarah Hussain" userId="" providerId="" clId="Web-{40CFDD6B-7F42-4206-B1F8-3CBBDF7888A7}" dt="2021-08-20T10:57:25.827" v="521"/>
            <ac:spMkLst>
              <pc:docMk/>
              <pc:sldMasterMk cId="1155253591" sldId="2147483709"/>
              <pc:sldLayoutMk cId="129932337" sldId="2147483730"/>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765419864" sldId="2147483731"/>
          </pc:sldLayoutMkLst>
          <pc:spChg chg="mod">
            <ac:chgData name="Naiyarah Hussain" userId="" providerId="" clId="Web-{40CFDD6B-7F42-4206-B1F8-3CBBDF7888A7}" dt="2021-08-20T10:57:25.827" v="521"/>
            <ac:spMkLst>
              <pc:docMk/>
              <pc:sldMasterMk cId="1155253591" sldId="2147483709"/>
              <pc:sldLayoutMk cId="2765419864" sldId="2147483731"/>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717845840" sldId="2147483732"/>
          </pc:sldLayoutMkLst>
          <pc:spChg chg="mod">
            <ac:chgData name="Naiyarah Hussain" userId="" providerId="" clId="Web-{40CFDD6B-7F42-4206-B1F8-3CBBDF7888A7}" dt="2021-08-20T10:57:25.827" v="521"/>
            <ac:spMkLst>
              <pc:docMk/>
              <pc:sldMasterMk cId="1155253591" sldId="2147483709"/>
              <pc:sldLayoutMk cId="717845840" sldId="2147483732"/>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4036165928" sldId="2147483733"/>
          </pc:sldLayoutMkLst>
          <pc:spChg chg="mod">
            <ac:chgData name="Naiyarah Hussain" userId="" providerId="" clId="Web-{40CFDD6B-7F42-4206-B1F8-3CBBDF7888A7}" dt="2021-08-20T10:57:25.827" v="521"/>
            <ac:spMkLst>
              <pc:docMk/>
              <pc:sldMasterMk cId="1155253591" sldId="2147483709"/>
              <pc:sldLayoutMk cId="4036165928" sldId="2147483733"/>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979921373" sldId="2147483734"/>
          </pc:sldLayoutMkLst>
          <pc:spChg chg="mod">
            <ac:chgData name="Naiyarah Hussain" userId="" providerId="" clId="Web-{40CFDD6B-7F42-4206-B1F8-3CBBDF7888A7}" dt="2021-08-20T10:57:25.827" v="521"/>
            <ac:spMkLst>
              <pc:docMk/>
              <pc:sldMasterMk cId="1155253591" sldId="2147483709"/>
              <pc:sldLayoutMk cId="2979921373" sldId="2147483734"/>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2104926385" sldId="2147483735"/>
          </pc:sldLayoutMkLst>
          <pc:spChg chg="mod">
            <ac:chgData name="Naiyarah Hussain" userId="" providerId="" clId="Web-{40CFDD6B-7F42-4206-B1F8-3CBBDF7888A7}" dt="2021-08-20T10:57:25.827" v="521"/>
            <ac:spMkLst>
              <pc:docMk/>
              <pc:sldMasterMk cId="1155253591" sldId="2147483709"/>
              <pc:sldLayoutMk cId="2104926385" sldId="2147483735"/>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494129505" sldId="2147483736"/>
          </pc:sldLayoutMkLst>
          <pc:spChg chg="mod">
            <ac:chgData name="Naiyarah Hussain" userId="" providerId="" clId="Web-{40CFDD6B-7F42-4206-B1F8-3CBBDF7888A7}" dt="2021-08-20T10:57:25.827" v="521"/>
            <ac:spMkLst>
              <pc:docMk/>
              <pc:sldMasterMk cId="1155253591" sldId="2147483709"/>
              <pc:sldLayoutMk cId="3494129505" sldId="2147483736"/>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181012766" sldId="2147483737"/>
          </pc:sldLayoutMkLst>
          <pc:spChg chg="mod">
            <ac:chgData name="Naiyarah Hussain" userId="" providerId="" clId="Web-{40CFDD6B-7F42-4206-B1F8-3CBBDF7888A7}" dt="2021-08-20T10:57:25.827" v="521"/>
            <ac:spMkLst>
              <pc:docMk/>
              <pc:sldMasterMk cId="1155253591" sldId="2147483709"/>
              <pc:sldLayoutMk cId="181012766" sldId="2147483737"/>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307698641" sldId="2147483738"/>
          </pc:sldLayoutMkLst>
          <pc:spChg chg="mod">
            <ac:chgData name="Naiyarah Hussain" userId="" providerId="" clId="Web-{40CFDD6B-7F42-4206-B1F8-3CBBDF7888A7}" dt="2021-08-20T10:57:25.827" v="521"/>
            <ac:spMkLst>
              <pc:docMk/>
              <pc:sldMasterMk cId="1155253591" sldId="2147483709"/>
              <pc:sldLayoutMk cId="307698641" sldId="2147483738"/>
              <ac:spMk id="3" creationId="{00000000-0000-0000-0000-000000000000}"/>
            </ac:spMkLst>
          </pc:spChg>
        </pc:sldLayoutChg>
        <pc:sldLayoutChg chg="mod">
          <pc:chgData name="Naiyarah Hussain" userId="" providerId="" clId="Web-{40CFDD6B-7F42-4206-B1F8-3CBBDF7888A7}" dt="2021-08-20T10:57:25.827" v="521"/>
          <pc:sldLayoutMkLst>
            <pc:docMk/>
            <pc:sldMasterMk cId="1155253591" sldId="2147483709"/>
            <pc:sldLayoutMk cId="931337786" sldId="2147483739"/>
          </pc:sldLayoutMkLst>
        </pc:sldLayoutChg>
        <pc:sldLayoutChg chg="modSp mod">
          <pc:chgData name="Naiyarah Hussain" userId="" providerId="" clId="Web-{40CFDD6B-7F42-4206-B1F8-3CBBDF7888A7}" dt="2021-08-20T10:57:25.827" v="521"/>
          <pc:sldLayoutMkLst>
            <pc:docMk/>
            <pc:sldMasterMk cId="1155253591" sldId="2147483709"/>
            <pc:sldLayoutMk cId="1707451056" sldId="2147483740"/>
          </pc:sldLayoutMkLst>
          <pc:spChg chg="mod">
            <ac:chgData name="Naiyarah Hussain" userId="" providerId="" clId="Web-{40CFDD6B-7F42-4206-B1F8-3CBBDF7888A7}" dt="2021-08-20T10:57:25.827" v="521"/>
            <ac:spMkLst>
              <pc:docMk/>
              <pc:sldMasterMk cId="1155253591" sldId="2147483709"/>
              <pc:sldLayoutMk cId="1707451056" sldId="2147483740"/>
              <ac:spMk id="3" creationId="{00000000-0000-0000-0000-000000000000}"/>
            </ac:spMkLst>
          </pc:spChg>
        </pc:sldLayoutChg>
        <pc:sldLayoutChg chg="modSp mod">
          <pc:chgData name="Naiyarah Hussain" userId="" providerId="" clId="Web-{40CFDD6B-7F42-4206-B1F8-3CBBDF7888A7}" dt="2021-08-20T10:57:25.827" v="521"/>
          <pc:sldLayoutMkLst>
            <pc:docMk/>
            <pc:sldMasterMk cId="1155253591" sldId="2147483709"/>
            <pc:sldLayoutMk cId="75574036" sldId="2147483741"/>
          </pc:sldLayoutMkLst>
          <pc:spChg chg="mod">
            <ac:chgData name="Naiyarah Hussain" userId="" providerId="" clId="Web-{40CFDD6B-7F42-4206-B1F8-3CBBDF7888A7}" dt="2021-08-20T10:57:25.827" v="521"/>
            <ac:spMkLst>
              <pc:docMk/>
              <pc:sldMasterMk cId="1155253591" sldId="2147483709"/>
              <pc:sldLayoutMk cId="75574036" sldId="2147483741"/>
              <ac:spMk id="3" creationId="{00000000-0000-0000-0000-000000000000}"/>
            </ac:spMkLst>
          </pc:spChg>
        </pc:sldLayoutChg>
      </pc:sldMasterChg>
      <pc:sldMasterChg chg="modSp mod modSldLayout">
        <pc:chgData name="Naiyarah Hussain" userId="" providerId="" clId="Web-{40CFDD6B-7F42-4206-B1F8-3CBBDF7888A7}" dt="2021-08-20T10:57:25.827" v="521"/>
        <pc:sldMasterMkLst>
          <pc:docMk/>
          <pc:sldMasterMk cId="585593047" sldId="2147483742"/>
        </pc:sldMasterMkLst>
        <pc:spChg chg="mod">
          <ac:chgData name="Naiyarah Hussain" userId="" providerId="" clId="Web-{40CFDD6B-7F42-4206-B1F8-3CBBDF7888A7}" dt="2021-08-20T10:57:25.827" v="521"/>
          <ac:spMkLst>
            <pc:docMk/>
            <pc:sldMasterMk cId="585593047" sldId="2147483742"/>
            <ac:spMk id="7" creationId="{00000000-0000-0000-0000-000000000000}"/>
          </ac:spMkLst>
        </pc:spChg>
        <pc:sldLayoutChg chg="mod">
          <pc:chgData name="Naiyarah Hussain" userId="" providerId="" clId="Web-{40CFDD6B-7F42-4206-B1F8-3CBBDF7888A7}" dt="2021-08-20T10:57:25.827" v="521"/>
          <pc:sldLayoutMkLst>
            <pc:docMk/>
            <pc:sldMasterMk cId="585593047" sldId="2147483742"/>
            <pc:sldLayoutMk cId="2420539684" sldId="2147483743"/>
          </pc:sldLayoutMkLst>
        </pc:sldLayoutChg>
        <pc:sldLayoutChg chg="mod">
          <pc:chgData name="Naiyarah Hussain" userId="" providerId="" clId="Web-{40CFDD6B-7F42-4206-B1F8-3CBBDF7888A7}" dt="2021-08-20T10:57:25.827" v="521"/>
          <pc:sldLayoutMkLst>
            <pc:docMk/>
            <pc:sldMasterMk cId="585593047" sldId="2147483742"/>
            <pc:sldLayoutMk cId="14630367" sldId="2147483744"/>
          </pc:sldLayoutMkLst>
        </pc:sldLayoutChg>
        <pc:sldLayoutChg chg="mod">
          <pc:chgData name="Naiyarah Hussain" userId="" providerId="" clId="Web-{40CFDD6B-7F42-4206-B1F8-3CBBDF7888A7}" dt="2021-08-20T10:57:25.827" v="521"/>
          <pc:sldLayoutMkLst>
            <pc:docMk/>
            <pc:sldMasterMk cId="585593047" sldId="2147483742"/>
            <pc:sldLayoutMk cId="2846561485" sldId="2147483745"/>
          </pc:sldLayoutMkLst>
        </pc:sldLayoutChg>
        <pc:sldLayoutChg chg="mod">
          <pc:chgData name="Naiyarah Hussain" userId="" providerId="" clId="Web-{40CFDD6B-7F42-4206-B1F8-3CBBDF7888A7}" dt="2021-08-20T10:57:25.827" v="521"/>
          <pc:sldLayoutMkLst>
            <pc:docMk/>
            <pc:sldMasterMk cId="585593047" sldId="2147483742"/>
            <pc:sldLayoutMk cId="3417884547" sldId="2147483746"/>
          </pc:sldLayoutMkLst>
        </pc:sldLayoutChg>
        <pc:sldLayoutChg chg="mod">
          <pc:chgData name="Naiyarah Hussain" userId="" providerId="" clId="Web-{40CFDD6B-7F42-4206-B1F8-3CBBDF7888A7}" dt="2021-08-20T10:57:25.827" v="521"/>
          <pc:sldLayoutMkLst>
            <pc:docMk/>
            <pc:sldMasterMk cId="585593047" sldId="2147483742"/>
            <pc:sldLayoutMk cId="3444358126" sldId="2147483747"/>
          </pc:sldLayoutMkLst>
        </pc:sldLayoutChg>
        <pc:sldLayoutChg chg="modSp mod">
          <pc:chgData name="Naiyarah Hussain" userId="" providerId="" clId="Web-{40CFDD6B-7F42-4206-B1F8-3CBBDF7888A7}" dt="2021-08-20T10:57:25.827" v="521"/>
          <pc:sldLayoutMkLst>
            <pc:docMk/>
            <pc:sldMasterMk cId="585593047" sldId="2147483742"/>
            <pc:sldLayoutMk cId="501526170" sldId="2147483748"/>
          </pc:sldLayoutMkLst>
          <pc:spChg chg="mod">
            <ac:chgData name="Naiyarah Hussain" userId="" providerId="" clId="Web-{40CFDD6B-7F42-4206-B1F8-3CBBDF7888A7}" dt="2021-08-20T10:57:25.827" v="521"/>
            <ac:spMkLst>
              <pc:docMk/>
              <pc:sldMasterMk cId="585593047" sldId="2147483742"/>
              <pc:sldLayoutMk cId="501526170" sldId="2147483748"/>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843458779" sldId="2147483749"/>
          </pc:sldLayoutMkLst>
          <pc:spChg chg="mod">
            <ac:chgData name="Naiyarah Hussain" userId="" providerId="" clId="Web-{40CFDD6B-7F42-4206-B1F8-3CBBDF7888A7}" dt="2021-08-20T10:57:25.827" v="521"/>
            <ac:spMkLst>
              <pc:docMk/>
              <pc:sldMasterMk cId="585593047" sldId="2147483742"/>
              <pc:sldLayoutMk cId="1843458779" sldId="2147483749"/>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629950439" sldId="2147483750"/>
          </pc:sldLayoutMkLst>
          <pc:spChg chg="mod">
            <ac:chgData name="Naiyarah Hussain" userId="" providerId="" clId="Web-{40CFDD6B-7F42-4206-B1F8-3CBBDF7888A7}" dt="2021-08-20T10:57:25.827" v="521"/>
            <ac:spMkLst>
              <pc:docMk/>
              <pc:sldMasterMk cId="585593047" sldId="2147483742"/>
              <pc:sldLayoutMk cId="629950439" sldId="2147483750"/>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254709774" sldId="2147483751"/>
          </pc:sldLayoutMkLst>
          <pc:spChg chg="mod">
            <ac:chgData name="Naiyarah Hussain" userId="" providerId="" clId="Web-{40CFDD6B-7F42-4206-B1F8-3CBBDF7888A7}" dt="2021-08-20T10:57:25.827" v="521"/>
            <ac:spMkLst>
              <pc:docMk/>
              <pc:sldMasterMk cId="585593047" sldId="2147483742"/>
              <pc:sldLayoutMk cId="1254709774" sldId="2147483751"/>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46970667" sldId="2147483752"/>
          </pc:sldLayoutMkLst>
          <pc:spChg chg="mod">
            <ac:chgData name="Naiyarah Hussain" userId="" providerId="" clId="Web-{40CFDD6B-7F42-4206-B1F8-3CBBDF7888A7}" dt="2021-08-20T10:57:25.827" v="521"/>
            <ac:spMkLst>
              <pc:docMk/>
              <pc:sldMasterMk cId="585593047" sldId="2147483742"/>
              <pc:sldLayoutMk cId="246970667" sldId="2147483752"/>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885036135" sldId="2147483753"/>
          </pc:sldLayoutMkLst>
          <pc:spChg chg="mod">
            <ac:chgData name="Naiyarah Hussain" userId="" providerId="" clId="Web-{40CFDD6B-7F42-4206-B1F8-3CBBDF7888A7}" dt="2021-08-20T10:57:25.827" v="521"/>
            <ac:spMkLst>
              <pc:docMk/>
              <pc:sldMasterMk cId="585593047" sldId="2147483742"/>
              <pc:sldLayoutMk cId="3885036135" sldId="2147483753"/>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760187938" sldId="2147483754"/>
          </pc:sldLayoutMkLst>
          <pc:spChg chg="mod">
            <ac:chgData name="Naiyarah Hussain" userId="" providerId="" clId="Web-{40CFDD6B-7F42-4206-B1F8-3CBBDF7888A7}" dt="2021-08-20T10:57:25.827" v="521"/>
            <ac:spMkLst>
              <pc:docMk/>
              <pc:sldMasterMk cId="585593047" sldId="2147483742"/>
              <pc:sldLayoutMk cId="3760187938" sldId="2147483754"/>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547762238" sldId="2147483755"/>
          </pc:sldLayoutMkLst>
          <pc:spChg chg="mod">
            <ac:chgData name="Naiyarah Hussain" userId="" providerId="" clId="Web-{40CFDD6B-7F42-4206-B1F8-3CBBDF7888A7}" dt="2021-08-20T10:57:25.827" v="521"/>
            <ac:spMkLst>
              <pc:docMk/>
              <pc:sldMasterMk cId="585593047" sldId="2147483742"/>
              <pc:sldLayoutMk cId="3547762238" sldId="2147483755"/>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128858134" sldId="2147483756"/>
          </pc:sldLayoutMkLst>
          <pc:spChg chg="mod">
            <ac:chgData name="Naiyarah Hussain" userId="" providerId="" clId="Web-{40CFDD6B-7F42-4206-B1F8-3CBBDF7888A7}" dt="2021-08-20T10:57:25.827" v="521"/>
            <ac:spMkLst>
              <pc:docMk/>
              <pc:sldMasterMk cId="585593047" sldId="2147483742"/>
              <pc:sldLayoutMk cId="2128858134" sldId="2147483756"/>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571450472" sldId="2147483757"/>
          </pc:sldLayoutMkLst>
          <pc:spChg chg="mod">
            <ac:chgData name="Naiyarah Hussain" userId="" providerId="" clId="Web-{40CFDD6B-7F42-4206-B1F8-3CBBDF7888A7}" dt="2021-08-20T10:57:25.827" v="521"/>
            <ac:spMkLst>
              <pc:docMk/>
              <pc:sldMasterMk cId="585593047" sldId="2147483742"/>
              <pc:sldLayoutMk cId="2571450472" sldId="2147483757"/>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508701487" sldId="2147483758"/>
          </pc:sldLayoutMkLst>
          <pc:spChg chg="mod">
            <ac:chgData name="Naiyarah Hussain" userId="" providerId="" clId="Web-{40CFDD6B-7F42-4206-B1F8-3CBBDF7888A7}" dt="2021-08-20T10:57:25.827" v="521"/>
            <ac:spMkLst>
              <pc:docMk/>
              <pc:sldMasterMk cId="585593047" sldId="2147483742"/>
              <pc:sldLayoutMk cId="1508701487" sldId="2147483758"/>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424047731" sldId="2147483759"/>
          </pc:sldLayoutMkLst>
          <pc:spChg chg="mod">
            <ac:chgData name="Naiyarah Hussain" userId="" providerId="" clId="Web-{40CFDD6B-7F42-4206-B1F8-3CBBDF7888A7}" dt="2021-08-20T10:57:25.827" v="521"/>
            <ac:spMkLst>
              <pc:docMk/>
              <pc:sldMasterMk cId="585593047" sldId="2147483742"/>
              <pc:sldLayoutMk cId="3424047731" sldId="2147483759"/>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152192034" sldId="2147483760"/>
          </pc:sldLayoutMkLst>
          <pc:spChg chg="mod">
            <ac:chgData name="Naiyarah Hussain" userId="" providerId="" clId="Web-{40CFDD6B-7F42-4206-B1F8-3CBBDF7888A7}" dt="2021-08-20T10:57:25.827" v="521"/>
            <ac:spMkLst>
              <pc:docMk/>
              <pc:sldMasterMk cId="585593047" sldId="2147483742"/>
              <pc:sldLayoutMk cId="3152192034" sldId="2147483760"/>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952178887" sldId="2147483761"/>
          </pc:sldLayoutMkLst>
          <pc:spChg chg="mod">
            <ac:chgData name="Naiyarah Hussain" userId="" providerId="" clId="Web-{40CFDD6B-7F42-4206-B1F8-3CBBDF7888A7}" dt="2021-08-20T10:57:25.827" v="521"/>
            <ac:spMkLst>
              <pc:docMk/>
              <pc:sldMasterMk cId="585593047" sldId="2147483742"/>
              <pc:sldLayoutMk cId="952178887" sldId="2147483761"/>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927764509" sldId="2147483762"/>
          </pc:sldLayoutMkLst>
          <pc:spChg chg="mod">
            <ac:chgData name="Naiyarah Hussain" userId="" providerId="" clId="Web-{40CFDD6B-7F42-4206-B1F8-3CBBDF7888A7}" dt="2021-08-20T10:57:25.827" v="521"/>
            <ac:spMkLst>
              <pc:docMk/>
              <pc:sldMasterMk cId="585593047" sldId="2147483742"/>
              <pc:sldLayoutMk cId="1927764509" sldId="2147483762"/>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801256728" sldId="2147483763"/>
          </pc:sldLayoutMkLst>
          <pc:spChg chg="mod">
            <ac:chgData name="Naiyarah Hussain" userId="" providerId="" clId="Web-{40CFDD6B-7F42-4206-B1F8-3CBBDF7888A7}" dt="2021-08-20T10:57:25.827" v="521"/>
            <ac:spMkLst>
              <pc:docMk/>
              <pc:sldMasterMk cId="585593047" sldId="2147483742"/>
              <pc:sldLayoutMk cId="3801256728" sldId="2147483763"/>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67585887" sldId="2147483764"/>
          </pc:sldLayoutMkLst>
          <pc:spChg chg="mod">
            <ac:chgData name="Naiyarah Hussain" userId="" providerId="" clId="Web-{40CFDD6B-7F42-4206-B1F8-3CBBDF7888A7}" dt="2021-08-20T10:57:25.827" v="521"/>
            <ac:spMkLst>
              <pc:docMk/>
              <pc:sldMasterMk cId="585593047" sldId="2147483742"/>
              <pc:sldLayoutMk cId="167585887" sldId="2147483764"/>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4157396976" sldId="2147483765"/>
          </pc:sldLayoutMkLst>
          <pc:spChg chg="mod">
            <ac:chgData name="Naiyarah Hussain" userId="" providerId="" clId="Web-{40CFDD6B-7F42-4206-B1F8-3CBBDF7888A7}" dt="2021-08-20T10:57:25.827" v="521"/>
            <ac:spMkLst>
              <pc:docMk/>
              <pc:sldMasterMk cId="585593047" sldId="2147483742"/>
              <pc:sldLayoutMk cId="4157396976" sldId="2147483765"/>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721735115" sldId="2147483766"/>
          </pc:sldLayoutMkLst>
          <pc:spChg chg="mod">
            <ac:chgData name="Naiyarah Hussain" userId="" providerId="" clId="Web-{40CFDD6B-7F42-4206-B1F8-3CBBDF7888A7}" dt="2021-08-20T10:57:25.827" v="521"/>
            <ac:spMkLst>
              <pc:docMk/>
              <pc:sldMasterMk cId="585593047" sldId="2147483742"/>
              <pc:sldLayoutMk cId="721735115" sldId="2147483766"/>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003662557" sldId="2147483767"/>
          </pc:sldLayoutMkLst>
          <pc:spChg chg="mod">
            <ac:chgData name="Naiyarah Hussain" userId="" providerId="" clId="Web-{40CFDD6B-7F42-4206-B1F8-3CBBDF7888A7}" dt="2021-08-20T10:57:25.827" v="521"/>
            <ac:spMkLst>
              <pc:docMk/>
              <pc:sldMasterMk cId="585593047" sldId="2147483742"/>
              <pc:sldLayoutMk cId="3003662557" sldId="2147483767"/>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4205671579" sldId="2147483768"/>
          </pc:sldLayoutMkLst>
          <pc:spChg chg="mod">
            <ac:chgData name="Naiyarah Hussain" userId="" providerId="" clId="Web-{40CFDD6B-7F42-4206-B1F8-3CBBDF7888A7}" dt="2021-08-20T10:57:25.827" v="521"/>
            <ac:spMkLst>
              <pc:docMk/>
              <pc:sldMasterMk cId="585593047" sldId="2147483742"/>
              <pc:sldLayoutMk cId="4205671579" sldId="2147483768"/>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816436498" sldId="2147483769"/>
          </pc:sldLayoutMkLst>
          <pc:spChg chg="mod">
            <ac:chgData name="Naiyarah Hussain" userId="" providerId="" clId="Web-{40CFDD6B-7F42-4206-B1F8-3CBBDF7888A7}" dt="2021-08-20T10:57:25.827" v="521"/>
            <ac:spMkLst>
              <pc:docMk/>
              <pc:sldMasterMk cId="585593047" sldId="2147483742"/>
              <pc:sldLayoutMk cId="2816436498" sldId="2147483769"/>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359840224" sldId="2147483770"/>
          </pc:sldLayoutMkLst>
          <pc:spChg chg="mod">
            <ac:chgData name="Naiyarah Hussain" userId="" providerId="" clId="Web-{40CFDD6B-7F42-4206-B1F8-3CBBDF7888A7}" dt="2021-08-20T10:57:25.827" v="521"/>
            <ac:spMkLst>
              <pc:docMk/>
              <pc:sldMasterMk cId="585593047" sldId="2147483742"/>
              <pc:sldLayoutMk cId="2359840224" sldId="2147483770"/>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961292241" sldId="2147483771"/>
          </pc:sldLayoutMkLst>
          <pc:spChg chg="mod">
            <ac:chgData name="Naiyarah Hussain" userId="" providerId="" clId="Web-{40CFDD6B-7F42-4206-B1F8-3CBBDF7888A7}" dt="2021-08-20T10:57:25.827" v="521"/>
            <ac:spMkLst>
              <pc:docMk/>
              <pc:sldMasterMk cId="585593047" sldId="2147483742"/>
              <pc:sldLayoutMk cId="2961292241" sldId="2147483771"/>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725502546" sldId="2147483772"/>
          </pc:sldLayoutMkLst>
          <pc:spChg chg="mod">
            <ac:chgData name="Naiyarah Hussain" userId="" providerId="" clId="Web-{40CFDD6B-7F42-4206-B1F8-3CBBDF7888A7}" dt="2021-08-20T10:57:25.827" v="521"/>
            <ac:spMkLst>
              <pc:docMk/>
              <pc:sldMasterMk cId="585593047" sldId="2147483742"/>
              <pc:sldLayoutMk cId="1725502546" sldId="2147483772"/>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473883432" sldId="2147483773"/>
          </pc:sldLayoutMkLst>
          <pc:spChg chg="mod">
            <ac:chgData name="Naiyarah Hussain" userId="" providerId="" clId="Web-{40CFDD6B-7F42-4206-B1F8-3CBBDF7888A7}" dt="2021-08-20T10:57:25.827" v="521"/>
            <ac:spMkLst>
              <pc:docMk/>
              <pc:sldMasterMk cId="585593047" sldId="2147483742"/>
              <pc:sldLayoutMk cId="2473883432" sldId="2147483773"/>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21010001" sldId="2147483774"/>
          </pc:sldLayoutMkLst>
          <pc:spChg chg="mod">
            <ac:chgData name="Naiyarah Hussain" userId="" providerId="" clId="Web-{40CFDD6B-7F42-4206-B1F8-3CBBDF7888A7}" dt="2021-08-20T10:57:25.827" v="521"/>
            <ac:spMkLst>
              <pc:docMk/>
              <pc:sldMasterMk cId="585593047" sldId="2147483742"/>
              <pc:sldLayoutMk cId="121010001" sldId="2147483774"/>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65260880" sldId="2147483775"/>
          </pc:sldLayoutMkLst>
          <pc:spChg chg="mod">
            <ac:chgData name="Naiyarah Hussain" userId="" providerId="" clId="Web-{40CFDD6B-7F42-4206-B1F8-3CBBDF7888A7}" dt="2021-08-20T10:57:25.827" v="521"/>
            <ac:spMkLst>
              <pc:docMk/>
              <pc:sldMasterMk cId="585593047" sldId="2147483742"/>
              <pc:sldLayoutMk cId="265260880" sldId="2147483775"/>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081473834" sldId="2147483776"/>
          </pc:sldLayoutMkLst>
          <pc:spChg chg="mod">
            <ac:chgData name="Naiyarah Hussain" userId="" providerId="" clId="Web-{40CFDD6B-7F42-4206-B1F8-3CBBDF7888A7}" dt="2021-08-20T10:57:25.827" v="521"/>
            <ac:spMkLst>
              <pc:docMk/>
              <pc:sldMasterMk cId="585593047" sldId="2147483742"/>
              <pc:sldLayoutMk cId="2081473834" sldId="2147483776"/>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692479709" sldId="2147483777"/>
          </pc:sldLayoutMkLst>
          <pc:spChg chg="mod">
            <ac:chgData name="Naiyarah Hussain" userId="" providerId="" clId="Web-{40CFDD6B-7F42-4206-B1F8-3CBBDF7888A7}" dt="2021-08-20T10:57:25.827" v="521"/>
            <ac:spMkLst>
              <pc:docMk/>
              <pc:sldMasterMk cId="585593047" sldId="2147483742"/>
              <pc:sldLayoutMk cId="1692479709" sldId="2147483777"/>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574137234" sldId="2147483778"/>
          </pc:sldLayoutMkLst>
          <pc:spChg chg="mod">
            <ac:chgData name="Naiyarah Hussain" userId="" providerId="" clId="Web-{40CFDD6B-7F42-4206-B1F8-3CBBDF7888A7}" dt="2021-08-20T10:57:25.827" v="521"/>
            <ac:spMkLst>
              <pc:docMk/>
              <pc:sldMasterMk cId="585593047" sldId="2147483742"/>
              <pc:sldLayoutMk cId="1574137234" sldId="2147483778"/>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496941611" sldId="2147483779"/>
          </pc:sldLayoutMkLst>
          <pc:spChg chg="mod">
            <ac:chgData name="Naiyarah Hussain" userId="" providerId="" clId="Web-{40CFDD6B-7F42-4206-B1F8-3CBBDF7888A7}" dt="2021-08-20T10:57:25.827" v="521"/>
            <ac:spMkLst>
              <pc:docMk/>
              <pc:sldMasterMk cId="585593047" sldId="2147483742"/>
              <pc:sldLayoutMk cId="1496941611" sldId="2147483779"/>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06724893" sldId="2147483780"/>
          </pc:sldLayoutMkLst>
          <pc:spChg chg="mod">
            <ac:chgData name="Naiyarah Hussain" userId="" providerId="" clId="Web-{40CFDD6B-7F42-4206-B1F8-3CBBDF7888A7}" dt="2021-08-20T10:57:25.827" v="521"/>
            <ac:spMkLst>
              <pc:docMk/>
              <pc:sldMasterMk cId="585593047" sldId="2147483742"/>
              <pc:sldLayoutMk cId="206724893" sldId="2147483780"/>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209146401" sldId="2147483781"/>
          </pc:sldLayoutMkLst>
          <pc:spChg chg="mod">
            <ac:chgData name="Naiyarah Hussain" userId="" providerId="" clId="Web-{40CFDD6B-7F42-4206-B1F8-3CBBDF7888A7}" dt="2021-08-20T10:57:25.827" v="521"/>
            <ac:spMkLst>
              <pc:docMk/>
              <pc:sldMasterMk cId="585593047" sldId="2147483742"/>
              <pc:sldLayoutMk cId="1209146401" sldId="2147483781"/>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638717769" sldId="2147483782"/>
          </pc:sldLayoutMkLst>
          <pc:spChg chg="mod">
            <ac:chgData name="Naiyarah Hussain" userId="" providerId="" clId="Web-{40CFDD6B-7F42-4206-B1F8-3CBBDF7888A7}" dt="2021-08-20T10:57:25.827" v="521"/>
            <ac:spMkLst>
              <pc:docMk/>
              <pc:sldMasterMk cId="585593047" sldId="2147483742"/>
              <pc:sldLayoutMk cId="2638717769" sldId="2147483782"/>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72081056" sldId="2147483783"/>
          </pc:sldLayoutMkLst>
          <pc:spChg chg="mod">
            <ac:chgData name="Naiyarah Hussain" userId="" providerId="" clId="Web-{40CFDD6B-7F42-4206-B1F8-3CBBDF7888A7}" dt="2021-08-20T10:57:25.827" v="521"/>
            <ac:spMkLst>
              <pc:docMk/>
              <pc:sldMasterMk cId="585593047" sldId="2147483742"/>
              <pc:sldLayoutMk cId="272081056" sldId="2147483783"/>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091150805" sldId="2147483784"/>
          </pc:sldLayoutMkLst>
          <pc:spChg chg="mod">
            <ac:chgData name="Naiyarah Hussain" userId="" providerId="" clId="Web-{40CFDD6B-7F42-4206-B1F8-3CBBDF7888A7}" dt="2021-08-20T10:57:25.827" v="521"/>
            <ac:spMkLst>
              <pc:docMk/>
              <pc:sldMasterMk cId="585593047" sldId="2147483742"/>
              <pc:sldLayoutMk cId="3091150805" sldId="2147483784"/>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3819007026" sldId="2147483785"/>
          </pc:sldLayoutMkLst>
          <pc:spChg chg="mod">
            <ac:chgData name="Naiyarah Hussain" userId="" providerId="" clId="Web-{40CFDD6B-7F42-4206-B1F8-3CBBDF7888A7}" dt="2021-08-20T10:57:25.827" v="521"/>
            <ac:spMkLst>
              <pc:docMk/>
              <pc:sldMasterMk cId="585593047" sldId="2147483742"/>
              <pc:sldLayoutMk cId="3819007026" sldId="2147483785"/>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1987198615" sldId="2147483786"/>
          </pc:sldLayoutMkLst>
          <pc:spChg chg="mod">
            <ac:chgData name="Naiyarah Hussain" userId="" providerId="" clId="Web-{40CFDD6B-7F42-4206-B1F8-3CBBDF7888A7}" dt="2021-08-20T10:57:25.827" v="521"/>
            <ac:spMkLst>
              <pc:docMk/>
              <pc:sldMasterMk cId="585593047" sldId="2147483742"/>
              <pc:sldLayoutMk cId="1987198615" sldId="2147483786"/>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073497276" sldId="2147483787"/>
          </pc:sldLayoutMkLst>
          <pc:spChg chg="mod">
            <ac:chgData name="Naiyarah Hussain" userId="" providerId="" clId="Web-{40CFDD6B-7F42-4206-B1F8-3CBBDF7888A7}" dt="2021-08-20T10:57:25.827" v="521"/>
            <ac:spMkLst>
              <pc:docMk/>
              <pc:sldMasterMk cId="585593047" sldId="2147483742"/>
              <pc:sldLayoutMk cId="2073497276" sldId="2147483787"/>
              <ac:spMk id="3" creationId="{00000000-0000-0000-0000-000000000000}"/>
            </ac:spMkLst>
          </pc:spChg>
        </pc:sldLayoutChg>
        <pc:sldLayoutChg chg="mod">
          <pc:chgData name="Naiyarah Hussain" userId="" providerId="" clId="Web-{40CFDD6B-7F42-4206-B1F8-3CBBDF7888A7}" dt="2021-08-20T10:57:25.827" v="521"/>
          <pc:sldLayoutMkLst>
            <pc:docMk/>
            <pc:sldMasterMk cId="585593047" sldId="2147483742"/>
            <pc:sldLayoutMk cId="3437757444" sldId="2147483788"/>
          </pc:sldLayoutMkLst>
        </pc:sldLayoutChg>
        <pc:sldLayoutChg chg="modSp mod">
          <pc:chgData name="Naiyarah Hussain" userId="" providerId="" clId="Web-{40CFDD6B-7F42-4206-B1F8-3CBBDF7888A7}" dt="2021-08-20T10:57:25.827" v="521"/>
          <pc:sldLayoutMkLst>
            <pc:docMk/>
            <pc:sldMasterMk cId="585593047" sldId="2147483742"/>
            <pc:sldLayoutMk cId="921304378" sldId="2147483789"/>
          </pc:sldLayoutMkLst>
          <pc:spChg chg="mod">
            <ac:chgData name="Naiyarah Hussain" userId="" providerId="" clId="Web-{40CFDD6B-7F42-4206-B1F8-3CBBDF7888A7}" dt="2021-08-20T10:57:25.827" v="521"/>
            <ac:spMkLst>
              <pc:docMk/>
              <pc:sldMasterMk cId="585593047" sldId="2147483742"/>
              <pc:sldLayoutMk cId="921304378" sldId="2147483789"/>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2239554381" sldId="2147483790"/>
          </pc:sldLayoutMkLst>
          <pc:spChg chg="mod">
            <ac:chgData name="Naiyarah Hussain" userId="" providerId="" clId="Web-{40CFDD6B-7F42-4206-B1F8-3CBBDF7888A7}" dt="2021-08-20T10:57:25.827" v="521"/>
            <ac:spMkLst>
              <pc:docMk/>
              <pc:sldMasterMk cId="585593047" sldId="2147483742"/>
              <pc:sldLayoutMk cId="2239554381" sldId="2147483790"/>
              <ac:spMk id="3" creationId="{00000000-0000-0000-0000-000000000000}"/>
            </ac:spMkLst>
          </pc:spChg>
        </pc:sldLayoutChg>
        <pc:sldLayoutChg chg="modSp mod">
          <pc:chgData name="Naiyarah Hussain" userId="" providerId="" clId="Web-{40CFDD6B-7F42-4206-B1F8-3CBBDF7888A7}" dt="2021-08-20T10:57:25.827" v="521"/>
          <pc:sldLayoutMkLst>
            <pc:docMk/>
            <pc:sldMasterMk cId="585593047" sldId="2147483742"/>
            <pc:sldLayoutMk cId="551306249" sldId="2147483791"/>
          </pc:sldLayoutMkLst>
          <pc:spChg chg="mod">
            <ac:chgData name="Naiyarah Hussain" userId="" providerId="" clId="Web-{40CFDD6B-7F42-4206-B1F8-3CBBDF7888A7}" dt="2021-08-20T10:57:25.827" v="521"/>
            <ac:spMkLst>
              <pc:docMk/>
              <pc:sldMasterMk cId="585593047" sldId="2147483742"/>
              <pc:sldLayoutMk cId="551306249" sldId="2147483791"/>
              <ac:spMk id="5" creationId="{63F55431-F863-AB4E-8BB5-9DDE385FFBDB}"/>
            </ac:spMkLst>
          </pc:spChg>
        </pc:sldLayoutChg>
      </pc:sldMasterChg>
    </pc:docChg>
  </pc:docChgLst>
  <pc:docChgLst>
    <pc:chgData name="Qamar Un Nisa" clId="Web-{5BC98A8E-2B16-4E39-AECC-462B3A3E4B7F}"/>
    <pc:docChg chg="modSld">
      <pc:chgData name="Qamar Un Nisa" userId="" providerId="" clId="Web-{5BC98A8E-2B16-4E39-AECC-462B3A3E4B7F}" dt="2021-08-23T09:06:10.168" v="2" actId="14100"/>
      <pc:docMkLst>
        <pc:docMk/>
      </pc:docMkLst>
      <pc:sldChg chg="addSp modSp">
        <pc:chgData name="Qamar Un Nisa" userId="" providerId="" clId="Web-{5BC98A8E-2B16-4E39-AECC-462B3A3E4B7F}" dt="2021-08-23T09:06:10.168" v="2" actId="14100"/>
        <pc:sldMkLst>
          <pc:docMk/>
          <pc:sldMk cId="207257669" sldId="1971"/>
        </pc:sldMkLst>
        <pc:picChg chg="add mod">
          <ac:chgData name="Qamar Un Nisa" userId="" providerId="" clId="Web-{5BC98A8E-2B16-4E39-AECC-462B3A3E4B7F}" dt="2021-08-23T09:06:10.168" v="2" actId="14100"/>
          <ac:picMkLst>
            <pc:docMk/>
            <pc:sldMk cId="207257669" sldId="1971"/>
            <ac:picMk id="2" creationId="{ED7154A7-FEE2-4711-8AFC-AD43443204D4}"/>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8T07:35:46.753"/>
    </inkml:context>
    <inkml:brush xml:id="br0">
      <inkml:brushProperty name="width" value="0.2" units="cm"/>
      <inkml:brushProperty name="height" value="0.2" units="cm"/>
      <inkml:brushProperty name="color" value="#E71224"/>
    </inkml:brush>
  </inkml:definitions>
  <inkml:trace contextRef="#ctx0" brushRef="#br0">33467 18733 16383 0 0,'0'20'0'0'0,"0"1"0"0"0,0 0 0 0 0,0 0 0 0 0,0 20 0 0 0,0 42 0 0 0,0-41 0 0 0,0 20 0 0 0,0-41 0 0 0,0-1 0 0 0,0 63 0 0 0,0 83 0 0 0,0-145 0 0 0,-21 0 0 0 0,0 21 0 0 0,21-22 0 0 0,0 1 0 0 0,0 0 0 0 0,-41 62 0 0 0,41-62 0 0 0,0-1 0 0 0,0 1 0 0 0,-21 0 0 0 0,0 20 0 0 0,1 1 0 0 0,20-21 0 0 0,0-1 0 0 0,-42 22 0 0 0,42-21 0 0 0,-21-1 0 0 0,1 1 0 0 0,20 0 0 0 0,-21-21 0 0 0,21 21 0 0 0,-21-1 0 0 0,0 22 0 0 0,21-21 0 0 0,0 0 0 0 0,-20-21 0 0 0,-1 0 0 0 0,21 20 0 0 0,-42-20 0 0 0,42 21 0 0 0,0 0 0 0 0,-41 20 0 0 0,20-20 0 0 0,21 0 0 0 0,-21-21 0 0 0,0 21 0 0 0,1-21 0 0 0,-1 41 0 0 0,0-41 0 0 0,0 42 0 0 0,1-42 0 0 0,20 20 0 0 0,0-40 0 0 0,0-1 0 0 0,0 0 0 0 0,0-20 0 0 0,0-22 0 0 0,0 22 0 0 0,0-1 0 0 0,0 1 0 0 0,0 20 0 0 0,0 0 0 0 0,0 0 0 0 0,0-20 0 0 0,-21 41 0 0 0,21-21 0 0 0,-21 0 0 0 0,21-41 0 0 0,0 41 0 0 0,-21 21 0 0 0,21-41 0 0 0,-20-1 0 0 0,20 22 0 0 0,0-63 0 0 0,0 41 0 0 0,-21 42 0 0 0,21 21 0 0 0,0 0 0 0 0,21-21 0 0 0,-21 20 0 0 0,0 1 0 0 0,0 0 0 0 0,0 20 0 0 0,20-41 0 0 0,1 104 0 0 0,0-62 0 0 0,-21-22 0 0 0,0 1 0 0 0,0 0 0 0 0,21 20 0 0 0,-21 22 0 0 0,0-42 0 0 0,0-1 0 0 0,0 22 0 0 0,0-21 0 0 0,0-1 0 0 0,0 43 0 0 0,0-43 0 0 0,0 1 0 0 0,0 62 0 0 0,0-62 0 0 0,0 0 0 0 0,20-21 0 0 0,1 0 0 0 0,0-21 0 0 0,0 0 0 0 0,20 0 0 0 0,-20 1 0 0 0,0-1 0 0 0,20 21 0 0 0,42-21 0 0 0,-20 21 0 0 0,-43 0 0 0 0,1 0 0 0 0,21 0 0 0 0,20 0 0 0 0,-41 0 0 0 0,-1 0 0 0 0,1 0 0 0 0,21 0 0 0 0,-1-21 0 0 0,-20 1 0 0 0,20 20 0 0 0,1 0 0 0 0,-21 0 0 0 0,-1-21 0 0 0,1 21 0 0 0,0 0 0 0 0,0 0 0 0 0,0-21 0 0 0,-1 0 0 0 0,-20 21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8T07:35:46.754"/>
    </inkml:context>
    <inkml:brush xml:id="br0">
      <inkml:brushProperty name="width" value="0.2" units="cm"/>
      <inkml:brushProperty name="height" value="0.2" units="cm"/>
      <inkml:brushProperty name="color" value="#E71224"/>
    </inkml:brush>
  </inkml:definitions>
  <inkml:trace contextRef="#ctx0" brushRef="#br0">40057 17277 16383 0 0,'-20'0'0'0'0,"-1"21"0"0"0,0 21 0 0 0,0-22 0 0 0,1 22 0 0 0,-1-21 0 0 0,0 41 0 0 0,0-41 0 0 0,1 20 0 0 0,-63 125 0 0 0,83-145 0 0 0,-21 0 0 0 0,21-1 0 0 0,0 22 0 0 0,0-21 0 0 0,0 20 0 0 0,0-20 0 0 0,0 21 0 0 0,0-1 0 0 0,0-20 0 0 0,0 20 0 0 0,62 105 0 0 0,-41-84 0 0 0,0-41 0 0 0,-21 20 0 0 0,103 125 0 0 0,-82-124 0 0 0,0-21 0 0 0,20 20 0 0 0,43 104 0 0 0,-64-103 0 0 0,22-1 0 0 0,-21 22 0 0 0,-1-63 0 0 0,22 62 0 0 0,-21-62 0 0 0,-1 21 0 0 0,1-1 0 0 0,62 43 0 0 0,-21-22 0 0 0,-20-20 0 0 0,-21 0 0 0 0,20 0 0 0 0,21 20 0 0 0,-20-20 0 0 0,0 0 0 0 0,-22 20 0 0 0,22-20 0 0 0,-42 0 0 0 0,21-1 0 0 0,-1-20 0 0 0,-20 21 0 0 0,42 21 0 0 0,-21-22 0 0 0,-21 1 0 0 0,20-21 0 0 0,1 21 0 0 0,0-21 0 0 0,0 21 0 0 0,-1-1 0 0 0,-20 1 0 0 0,0-42 0 0 0,0 1 0 0 0,0-1 0 0 0,0 0 0 0 0,0-41 0 0 0,0 41 0 0 0,-20-20 0 0 0,20 20 0 0 0,-21-41 0 0 0,0 62 0 0 0,21-21 0 0 0,0 0 0 0 0,0 0 0 0 0,0-20 0 0 0,0-1 0 0 0,0 1 0 0 0,-21 20 0 0 0,21 0 0 0 0,0 0 0 0 0,-20 1 0 0 0,20 40 0 0 0,0 1 0 0 0,0 0 0 0 0,0 21 0 0 0,0-22 0 0 0,0 22 0 0 0,0-21 0 0 0,0-42 0 0 0,0 0 0 0 0,0 0 0 0 0,0-41 0 0 0,0 41 0 0 0,-21-62 0 0 0,21 42 0 0 0,0-1 0 0 0,0 21 0 0 0,-42-20 0 0 0,42-1 0 0 0,0 22 0 0 0,0 40 0 0 0,0 1 0 0 0,0 0 0 0 0,0 41 0 0 0,0-41 0 0 0,0 0 0 0 0,21 82 0 0 0,-21-82 0 0 0,21 0 0 0 0,-21 0 0 0 0,0 0 0 0 0,0-1 0 0 0,0 22 0 0 0,0 82 0 0 0,0-20 0 0 0,21-42 0 0 0,-21-20 0 0 0,0-21 0 0 0,0-1 0 0 0,0 1 0 0 0,20-21 0 0 0,-40 0 0 0 0,20-21 0 0 0,-21 21 0 0 0,21-20 0 0 0,-42 20 0 0 0,-41-21 0 0 0,63 21 0 0 0,-22 0 0 0 0,-145 0 0 0 0,83-21 0 0 0,63 21 0 0 0,-42-21 0 0 0,0 1 0 0 0,62 20 0 0 0,0-21 0 0 0,1 21 0 0 0,-1 0 0 0 0,-42-21 0 0 0,63 0 0 0 0,-41 21 0 0 0,41-20 0 0 0,-21 20 0 0 0,0-21 0 0 0,1 21 0 0 0,20-21 0 0 0,0 21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8T07:35:46.755"/>
    </inkml:context>
    <inkml:brush xml:id="br0">
      <inkml:brushProperty name="width" value="0.2" units="cm"/>
      <inkml:brushProperty name="height" value="0.2" units="cm"/>
      <inkml:brushProperty name="color" value="#E71224"/>
    </inkml:brush>
  </inkml:definitions>
  <inkml:trace contextRef="#ctx0" brushRef="#br0">27522 3795 16383 0 0,'0'-21'0'0'0,"0"0"0"0"0,0 1 0 0 0,0-1 0 0 0,0-166 0 0 0,0 166 0 0 0,0 0 0 0 0,0-20 0 0 0,0 20 0 0 0,0-20 0 0 0,-146-229 0 0 0,105 228 0 0 0,-21 1 0 0 0,20-1 0 0 0,1-20 0 0 0,-188-125 0 0 0,188 166 0 0 0,-188-124 0 0 0,43 20 0 0 0,19 42 0 0 0,105 63 0 0 0,-249-126 0 0 0,269 126 0 0 0,1-1 0 0 0,-1 0 0 0 0,-41-20 0 0 0,42 20 0 0 0,20 0 0 0 0,-21 21 0 0 0,-20-41 0 0 0,62 20 0 0 0,-41 21 0 0 0,-1-21 0 0 0,-103-41 0 0 0,124 62 0 0 0,-41-21 0 0 0,-187-41 0 0 0,166 20 0 0 0,0 42 0 0 0,-83-41 0 0 0,124 20 0 0 0,-20 0 0 0 0,-125-20 0 0 0,104 20 0 0 0,21-21 0 0 0,20 42 0 0 0,1 0 0 0 0,-105-41 0 0 0,126 41 0 0 0,-1-21 0 0 0,0 21 0 0 0,0 0 0 0 0,-83-21 0 0 0,84 21 0 0 0,-22 0 0 0 0,21-20 0 0 0,1 20 0 0 0,-1 0 0 0 0,-62-21 0 0 0,62 21 0 0 0,-20-21 0 0 0,20 21 0 0 0,0-21 0 0 0,-41 21 0 0 0,41-20 0 0 0,0 20 0 0 0,-41 0 0 0 0,41 0 0 0 0,1 0 0 0 0,-1 0 0 0 0,0 0 0 0 0,0 0 0 0 0,0 0 0 0 0,21-21 0 0 0,-20 0 0 0 0,20 0 0 0 0,20 21 0 0 0,22-20 0 0 0,0 20 0 0 0,-22 0 0 0 0,84-21 0 0 0,-83 21 0 0 0,124-42 0 0 0,-124 42 0 0 0,20-20 0 0 0,22-22 0 0 0,-43 42 0 0 0,1-21 0 0 0,21 0 0 0 0,-22 21 0 0 0,-20-20 0 0 0,-20 20 0 0 0,-1 0 0 0 0,0 20 0 0 0,0-20 0 0 0,-20 0 0 0 0,-21 42 0 0 0,41-42 0 0 0,-104 42 0 0 0,84-42 0 0 0,20 0 0 0 0,0 0 0 0 0,21 20 0 0 0,-20-20 0 0 0,-1 0 0 0 0,0 0 0 0 0,0 0 0 0 0,1 21 0 0 0,-22 0 0 0 0,21-21 0 0 0,0 21 0 0 0,21-1 0 0 0,-20-20 0 0 0,-1 0 0 0 0,21 21 0 0 0,0 0 0 0 0,21-21 0 0 0,20 21 0 0 0,-20-21 0 0 0,21 0 0 0 0,20 41 0 0 0,-21-20 0 0 0,105 103 0 0 0,-105-82 0 0 0,-20 20 0 0 0,62 42 0 0 0,-83-83 0 0 0,21 20 0 0 0,-1-20 0 0 0,1 41 0 0 0,-21-20 0 0 0,21-42 0 0 0,-21 41 0 0 0,21-41 0 0 0,-21 21 0 0 0,0-21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8T07:35:46.756"/>
    </inkml:context>
    <inkml:brush xml:id="br0">
      <inkml:brushProperty name="width" value="0.2" units="cm"/>
      <inkml:brushProperty name="height" value="0.2" units="cm"/>
      <inkml:brushProperty name="color" value="#E71224"/>
    </inkml:brush>
  </inkml:definitions>
  <inkml:trace contextRef="#ctx0" brushRef="#br0">42861 4471 16383 0 0,'0'-21'0'0'0,"0"0"0"0"0,0 1 0 0 0,0-1 0 0 0,0-21 0 0 0,0 22 0 0 0,0-63 0 0 0,0 62 0 0 0,0-249 0 0 0,-21 208 0 0 0,1-1 0 0 0,20 22 0 0 0,-42-1 0 0 0,21 1 0 0 0,-124-229 0 0 0,124 249 0 0 0,-62-83 0 0 0,42 42 0 0 0,-1 0 0 0 0,-248-208 0 0 0,227 228 0 0 0,-40-20 0 0 0,20-42 0 0 0,62 84 0 0 0,-42-22 0 0 0,22 1 0 0 0,-125-105 0 0 0,41 1 0 0 0,84 103 0 0 0,-1 1 0 0 0,22 20 0 0 0,-22-20 0 0 0,21 41 0 0 0,1-42 0 0 0,-1 21 0 0 0,0 1 0 0 0,0-1 0 0 0,0 0 0 0 0,21 0 0 0 0,-62-20 0 0 0,62 20 0 0 0,-41-20 0 0 0,41 20 0 0 0,-21 0 0 0 0,0 0 0 0 0,0 21 0 0 0,1-20 0 0 0,-43-43 0 0 0,43 63 0 0 0,-1-20 0 0 0,0-1 0 0 0,-20 0 0 0 0,-1 0 0 0 0,1 0 0 0 0,20 1 0 0 0,21-1 0 0 0,-42-41 0 0 0,22 41 0 0 0,20-41 0 0 0,62 62 0 0 0,-41 0 0 0 0,-1 0 0 0 0,1 20 0 0 0,104 1 0 0 0,-63-21 0 0 0,-41 0 0 0 0,20 0 0 0 0,1 0 0 0 0,-22 0 0 0 0,1 0 0 0 0,-42 0 0 0 0,1 0 0 0 0,-1 0 0 0 0,-21 0 0 0 0,1 0 0 0 0,-1 0 0 0 0,22 0 0 0 0,-43 21 0 0 0,43-21 0 0 0,-22 21 0 0 0,1-21 0 0 0,20 0 0 0 0,0 0 0 0 0,0 0 0 0 0,1 0 0 0 0,-1 0 0 0 0,21 20 0 0 0,0 1 0 0 0,0 0 0 0 0,-21-21 0 0 0,21 21 0 0 0,21-21 0 0 0,-21 20 0 0 0,21-20 0 0 0,-1 63 0 0 0,22 41 0 0 0,-42-84 0 0 0,21 43 0 0 0,-1-22 0 0 0,-20 21 0 0 0,0-41 0 0 0,0 0 0 0 0,0 0 0 0 0,0-1 0 0 0,0 1 0 0 0,0 0 0 0 0,0 0 0 0 0,0-1 0 0 0,0 1 0 0 0,0 0 0 0 0,0 0 0 0 0,0-1 0 0 0,0 22 0 0 0,0-21 0 0 0,21-21 0 0 0,-21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8-18T07:35:46.757"/>
    </inkml:context>
    <inkml:brush xml:id="br0">
      <inkml:brushProperty name="width" value="0.2" units="cm"/>
      <inkml:brushProperty name="height" value="0.2" units="cm"/>
      <inkml:brushProperty name="color" value="#E71224"/>
    </inkml:brush>
  </inkml:definitions>
  <inkml:trace contextRef="#ctx0" brushRef="#br0">12435 20664 16383 0 0,'42'0'0'0'0,"20"0"0"0"0,84 0 0 0 0,-105 0 0 0 0,208 41 0 0 0,21 63 0 0 0,872 228 0 0 0,-1080-311 0 0 0,42 21 0 0 0,-63-42 0 0 0,42 20 0 0 0,42 1 0 0 0,-1-21 0 0 0,-103 21 0 0 0,270 0 0 0 0,186-1 0 0 0,-394-20 0 0 0,187 21 0 0 0,-145-21 0 0 0,207 0 0 0 0,-62 0 0 0 0,0-41 0 0 0,-229 41 0 0 0,1-21 0 0 0,41-21 0 0 0,-42 42 0 0 0,1-20 0 0 0,186-43 0 0 0,-186 43 0 0 0,-22 20 0 0 0,22-21 0 0 0,-21 21 0 0 0,41-21 0 0 0,-41 21 0 0 0,-21-21 0 0 0,-21 21 0 0 0,0-20 0 0 0,0 20 0 0 0,-20 0 0 0 0,-42 0 0 0 0,41-21 0 0 0,-20 21 0 0 0,41 0 0 0 0,-62 0 0 0 0,62 0 0 0 0,-62-21 0 0 0,42 21 0 0 0,-21 0 0 0 0,41 0 0 0 0,-41 0 0 0 0,20 0 0 0 0,1-21 0 0 0,20 21 0 0 0,42 0 0 0 0,-1 0 0 0 0,1 0 0 0 0,0 0 0 0 0,41 0 0 0 0,-41 0 0 0 0,0 21 0 0 0,145 0 0 0 0,-63 0 0 0 0,-61-21 0 0 0,20 0 0 0 0,63 0 0 0 0,-63 0 0 0 0,0 0 0 0 0,-41 0 0 0 0,21 0 0 0 0,82 0 0 0 0,-103 0 0 0 0,-21 20 0 0 0,0 1 0 0 0,-21 0 0 0 0,0 0 0 0 0,1-21 0 0 0,-1 20 0 0 0,21 1 0 0 0,-42 21 0 0 0,42-22 0 0 0,-20 1 0 0 0,-1 21 0 0 0,21-22 0 0 0,-21 1 0 0 0,0 42 0 0 0,1-43 0 0 0,-1 43 0 0 0,0-63 0 0 0,21 20 0 0 0,-21-20 0 0 0,1 21 0 0 0,-43 62 0 0 0,63-62 0 0 0,-41 0 0 0 0,41-1 0 0 0,-42 1 0 0 0,21-21 0 0 0,21-21 0 0 0,0 1 0 0 0,0 20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9CE0D-4435-8B43-9A39-8968BCBB388D}" type="datetimeFigureOut">
              <a:rPr lang="en-AE" smtClean="0"/>
              <a:t>08/23/2021</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3F6DF-7932-0A46-BCEE-68E7CB925A91}" type="slidenum">
              <a:rPr lang="en-AE" smtClean="0"/>
              <a:t>‹#›</a:t>
            </a:fld>
            <a:endParaRPr lang="en-AE"/>
          </a:p>
        </p:txBody>
      </p:sp>
    </p:spTree>
    <p:extLst>
      <p:ext uri="{BB962C8B-B14F-4D97-AF65-F5344CB8AC3E}">
        <p14:creationId xmlns:p14="http://schemas.microsoft.com/office/powerpoint/2010/main" val="3796396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ntellipaat.com/blog/keras-tutoria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atasciencecentral.com/profiles/blogs/logistic-regression-as-a-neural-networ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datasciencecentral.com/profiles/blogs/logistic-regression-as-a-neural-networ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atasciencecentral.com/profiles/blogs/logistic-regression-as-a-neural-networ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E418B-86AE-407B-A468-1610D83A2D32}" type="slidenum">
              <a:rPr lang="en-US" smtClean="0"/>
              <a:t>4</a:t>
            </a:fld>
            <a:endParaRPr lang="en-US"/>
          </a:p>
        </p:txBody>
      </p:sp>
    </p:spTree>
    <p:extLst>
      <p:ext uri="{BB962C8B-B14F-4D97-AF65-F5344CB8AC3E}">
        <p14:creationId xmlns:p14="http://schemas.microsoft.com/office/powerpoint/2010/main" val="240031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mn-lt"/>
            </a:endParaRPr>
          </a:p>
        </p:txBody>
      </p:sp>
      <p:sp>
        <p:nvSpPr>
          <p:cNvPr id="4" name="Slide Number Placeholder 3"/>
          <p:cNvSpPr>
            <a:spLocks noGrp="1"/>
          </p:cNvSpPr>
          <p:nvPr>
            <p:ph type="sldNum" sz="quarter" idx="5"/>
          </p:nvPr>
        </p:nvSpPr>
        <p:spPr/>
        <p:txBody>
          <a:bodyPr/>
          <a:lstStyle/>
          <a:p>
            <a:fld id="{2593F6DF-7932-0A46-BCEE-68E7CB925A91}" type="slidenum">
              <a:rPr lang="en-AE" smtClean="0"/>
              <a:t>25</a:t>
            </a:fld>
            <a:endParaRPr lang="en-AE"/>
          </a:p>
        </p:txBody>
      </p:sp>
    </p:spTree>
    <p:extLst>
      <p:ext uri="{BB962C8B-B14F-4D97-AF65-F5344CB8AC3E}">
        <p14:creationId xmlns:p14="http://schemas.microsoft.com/office/powerpoint/2010/main" val="388171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Virtual assistants</a:t>
            </a:r>
            <a:r>
              <a:rPr lang="en-US" dirty="0"/>
              <a:t>, Siri, Alexa, Cortana, Google Assistant, etc., are all very popular applications of Deep Learning. Every interaction with them enables them to learn more about your voice and, therefore, to give you the experience of secondary human interaction.</a:t>
            </a:r>
          </a:p>
          <a:p>
            <a:r>
              <a:rPr lang="en-US" dirty="0"/>
              <a:t>Deep Learning helps these assistants learn all about your preferences and, in turn, gives you a better and personalized experience by offering suggestions ranging from favorite hang-outs to music.</a:t>
            </a:r>
            <a:endParaRPr lang="en-US" dirty="0">
              <a:cs typeface="Calibri" panose="020F0502020204030204"/>
            </a:endParaRPr>
          </a:p>
          <a:p>
            <a:r>
              <a:rPr lang="en-US" dirty="0"/>
              <a:t>Examples of Deep Learning applications in virtual assistants: Translating speech to text, note-making, appointment booking and management, auto-responding to specific calls, text generation, document summarizations, composing and sending emails, etc.</a:t>
            </a:r>
            <a:endParaRPr lang="en-US" dirty="0">
              <a:cs typeface="Calibri"/>
            </a:endParaRPr>
          </a:p>
          <a:p>
            <a:endParaRPr lang="en-US" dirty="0">
              <a:cs typeface="+mn-lt"/>
            </a:endParaRPr>
          </a:p>
          <a:p>
            <a:endParaRPr lang="en-US" dirty="0">
              <a:cs typeface="+mn-lt"/>
            </a:endParaRPr>
          </a:p>
          <a:p>
            <a:r>
              <a:rPr lang="en-US" dirty="0"/>
              <a:t>Deep Learning is contributing to </a:t>
            </a:r>
            <a:r>
              <a:rPr lang="en-US" b="1" dirty="0"/>
              <a:t>healthcare</a:t>
            </a:r>
            <a:r>
              <a:rPr lang="en-US" dirty="0"/>
              <a:t> by mitigating health risks while bringing down costs. It has found its applications mainly in clinical research in the field of medicine. Deep Learning has the potential to become a handy diagnostic companion for inpatients and trigger alerts during high-risk conditions such as respiratory failure or sepsis.</a:t>
            </a:r>
            <a:endParaRPr lang="en-US" dirty="0">
              <a:cs typeface="Calibri"/>
            </a:endParaRPr>
          </a:p>
          <a:p>
            <a:r>
              <a:rPr lang="en-US" dirty="0"/>
              <a:t>Few examples of Deep Learning in healthcare: Medical imaging, genome analysis, new drug discovery, early and accurate diagnosis of life-threatening illnesses, augmented clinicians, pathology results and treatment course standardization, prediction of future health risks, etc.</a:t>
            </a:r>
            <a:endParaRPr lang="en-US" dirty="0">
              <a:cs typeface="Calibri"/>
            </a:endParaRPr>
          </a:p>
          <a:p>
            <a:endParaRPr lang="en-US" dirty="0">
              <a:cs typeface="+mn-lt"/>
            </a:endParaRPr>
          </a:p>
          <a:p>
            <a:endParaRPr lang="en-US" dirty="0">
              <a:cs typeface="+mn-lt"/>
            </a:endParaRPr>
          </a:p>
          <a:p>
            <a:r>
              <a:rPr lang="en-US" b="1" dirty="0">
                <a:cs typeface="+mn-lt"/>
              </a:rPr>
              <a:t>Entertainment</a:t>
            </a:r>
          </a:p>
          <a:p>
            <a:r>
              <a:rPr lang="en-US" dirty="0"/>
              <a:t>If you are wondering how OTT platforms such as Netflix and Amazon Prime are providing a personalized experience tailored to your preferences, the answer is Deep Learning. These platforms have the capability to recommend shows that may be of interest to a particular viewer.</a:t>
            </a:r>
            <a:endParaRPr lang="en-US" dirty="0">
              <a:cs typeface="Calibri"/>
            </a:endParaRPr>
          </a:p>
          <a:p>
            <a:r>
              <a:rPr lang="en-US" dirty="0"/>
              <a:t>Likewise, deep video analysis, audio/video syncing and testing, transcriptions, tagging, content editing, auto-content creation, filmmaking cameras that can study body language, etc. are all the application areas of Deep Learning in the entertainment industry.</a:t>
            </a:r>
            <a:endParaRPr lang="en-US" dirty="0">
              <a:cs typeface="Calibri"/>
            </a:endParaRPr>
          </a:p>
          <a:p>
            <a:endParaRPr lang="en-US" dirty="0">
              <a:cs typeface="Calibri"/>
            </a:endParaRPr>
          </a:p>
          <a:p>
            <a:r>
              <a:rPr lang="en-US" b="1" dirty="0"/>
              <a:t>Deep Learning Applications in Fraud Detection</a:t>
            </a:r>
            <a:endParaRPr lang="en-US" dirty="0"/>
          </a:p>
          <a:p>
            <a:r>
              <a:rPr lang="en-US" dirty="0"/>
              <a:t>With the financial and banking sector going digital, fraud detection has become an added task. Deep Learning is aiding this sector through pattern identification in transactions and credit scores. This enables fraud prevention and detection by highlighting unusual behavior.</a:t>
            </a:r>
          </a:p>
          <a:p>
            <a:r>
              <a:rPr lang="en-US" dirty="0"/>
              <a:t>Autoencoders in TensorFlow and </a:t>
            </a:r>
            <a:r>
              <a:rPr lang="en-US" dirty="0">
                <a:hlinkClick r:id="rId3"/>
              </a:rPr>
              <a:t>Keras</a:t>
            </a:r>
            <a:r>
              <a:rPr lang="en-US" dirty="0"/>
              <a:t> are built to identify credit card frauds, thereby saving large amounts of </a:t>
            </a:r>
            <a:r>
              <a:rPr lang="en-US" dirty="0" err="1"/>
              <a:t>money.While</a:t>
            </a:r>
            <a:r>
              <a:rPr lang="en-US" dirty="0"/>
              <a:t> Machine Learning mostly draws attention to the cases of fraud that demand human deliberation, Deep Learning is trying to minimize these efforts.</a:t>
            </a:r>
            <a:endParaRPr lang="en-US" dirty="0">
              <a:cs typeface="Calibri"/>
            </a:endParaRPr>
          </a:p>
          <a:p>
            <a:r>
              <a:rPr lang="en-US" dirty="0"/>
              <a:t>Deep Learning examples in fraud detection: Development of risk profiles, e-commerce, payment fraud prevention, identity theft solutions, fraud detection in e-commerce, email risk scoring, etc.</a:t>
            </a:r>
          </a:p>
          <a:p>
            <a:endParaRPr lang="en-US" dirty="0">
              <a:cs typeface="Calibri"/>
            </a:endParaRPr>
          </a:p>
          <a:p>
            <a:endParaRPr lang="en-US" dirty="0">
              <a:cs typeface="Calibri"/>
            </a:endParaRPr>
          </a:p>
          <a:p>
            <a:br>
              <a:rPr lang="en-US" dirty="0"/>
            </a:br>
            <a:endParaRPr lang="en-US" dirty="0"/>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2593F6DF-7932-0A46-BCEE-68E7CB925A91}" type="slidenum">
              <a:rPr lang="en-AE" smtClean="0"/>
              <a:t>9</a:t>
            </a:fld>
            <a:endParaRPr lang="en-AE"/>
          </a:p>
        </p:txBody>
      </p:sp>
    </p:spTree>
    <p:extLst>
      <p:ext uri="{BB962C8B-B14F-4D97-AF65-F5344CB8AC3E}">
        <p14:creationId xmlns:p14="http://schemas.microsoft.com/office/powerpoint/2010/main" val="82333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 the left we have the theoretical example of how it works</a:t>
            </a:r>
            <a:br>
              <a:rPr lang="en-US" dirty="0">
                <a:cs typeface="+mn-lt"/>
              </a:rPr>
            </a:br>
            <a:br>
              <a:rPr lang="en-US" dirty="0">
                <a:cs typeface="+mn-lt"/>
              </a:rPr>
            </a:br>
            <a:r>
              <a:rPr lang="en-US" dirty="0">
                <a:cs typeface="Calibri"/>
              </a:rPr>
              <a:t>ELI5 on the right</a:t>
            </a:r>
            <a:endParaRPr lang="en-US" dirty="0"/>
          </a:p>
        </p:txBody>
      </p:sp>
      <p:sp>
        <p:nvSpPr>
          <p:cNvPr id="4" name="Slide Number Placeholder 3"/>
          <p:cNvSpPr>
            <a:spLocks noGrp="1"/>
          </p:cNvSpPr>
          <p:nvPr>
            <p:ph type="sldNum" sz="quarter" idx="5"/>
          </p:nvPr>
        </p:nvSpPr>
        <p:spPr/>
        <p:txBody>
          <a:bodyPr/>
          <a:lstStyle/>
          <a:p>
            <a:fld id="{2593F6DF-7932-0A46-BCEE-68E7CB925A91}" type="slidenum">
              <a:rPr lang="en-AE" smtClean="0"/>
              <a:t>12</a:t>
            </a:fld>
            <a:endParaRPr lang="en-AE"/>
          </a:p>
        </p:txBody>
      </p:sp>
    </p:spTree>
    <p:extLst>
      <p:ext uri="{BB962C8B-B14F-4D97-AF65-F5344CB8AC3E}">
        <p14:creationId xmlns:p14="http://schemas.microsoft.com/office/powerpoint/2010/main" val="298289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Components – Input features, weight, bias</a:t>
            </a:r>
          </a:p>
        </p:txBody>
      </p:sp>
      <p:sp>
        <p:nvSpPr>
          <p:cNvPr id="4" name="Slide Number Placeholder 3"/>
          <p:cNvSpPr>
            <a:spLocks noGrp="1"/>
          </p:cNvSpPr>
          <p:nvPr>
            <p:ph type="sldNum" sz="quarter" idx="5"/>
          </p:nvPr>
        </p:nvSpPr>
        <p:spPr/>
        <p:txBody>
          <a:bodyPr/>
          <a:lstStyle/>
          <a:p>
            <a:fld id="{2593F6DF-7932-0A46-BCEE-68E7CB925A91}" type="slidenum">
              <a:rPr lang="en-AE" smtClean="0"/>
              <a:t>13</a:t>
            </a:fld>
            <a:endParaRPr lang="en-AE"/>
          </a:p>
        </p:txBody>
      </p:sp>
    </p:spTree>
    <p:extLst>
      <p:ext uri="{BB962C8B-B14F-4D97-AF65-F5344CB8AC3E}">
        <p14:creationId xmlns:p14="http://schemas.microsoft.com/office/powerpoint/2010/main" val="387508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Components – hidden layers, activation function</a:t>
            </a:r>
          </a:p>
        </p:txBody>
      </p:sp>
      <p:sp>
        <p:nvSpPr>
          <p:cNvPr id="4" name="Slide Number Placeholder 3"/>
          <p:cNvSpPr>
            <a:spLocks noGrp="1"/>
          </p:cNvSpPr>
          <p:nvPr>
            <p:ph type="sldNum" sz="quarter" idx="5"/>
          </p:nvPr>
        </p:nvSpPr>
        <p:spPr/>
        <p:txBody>
          <a:bodyPr/>
          <a:lstStyle/>
          <a:p>
            <a:fld id="{2593F6DF-7932-0A46-BCEE-68E7CB925A91}" type="slidenum">
              <a:rPr lang="en-AE" smtClean="0"/>
              <a:t>14</a:t>
            </a:fld>
            <a:endParaRPr lang="en-AE"/>
          </a:p>
        </p:txBody>
      </p:sp>
    </p:spTree>
    <p:extLst>
      <p:ext uri="{BB962C8B-B14F-4D97-AF65-F5344CB8AC3E}">
        <p14:creationId xmlns:p14="http://schemas.microsoft.com/office/powerpoint/2010/main" val="279567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Components – hidden layers, activation function</a:t>
            </a:r>
          </a:p>
        </p:txBody>
      </p:sp>
      <p:sp>
        <p:nvSpPr>
          <p:cNvPr id="4" name="Slide Number Placeholder 3"/>
          <p:cNvSpPr>
            <a:spLocks noGrp="1"/>
          </p:cNvSpPr>
          <p:nvPr>
            <p:ph type="sldNum" sz="quarter" idx="5"/>
          </p:nvPr>
        </p:nvSpPr>
        <p:spPr/>
        <p:txBody>
          <a:bodyPr/>
          <a:lstStyle/>
          <a:p>
            <a:fld id="{2593F6DF-7932-0A46-BCEE-68E7CB925A91}" type="slidenum">
              <a:rPr lang="en-AE" smtClean="0"/>
              <a:t>15</a:t>
            </a:fld>
            <a:endParaRPr lang="en-AE"/>
          </a:p>
        </p:txBody>
      </p:sp>
    </p:spTree>
    <p:extLst>
      <p:ext uri="{BB962C8B-B14F-4D97-AF65-F5344CB8AC3E}">
        <p14:creationId xmlns:p14="http://schemas.microsoft.com/office/powerpoint/2010/main" val="398875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a:t>
            </a:r>
            <a:r>
              <a:rPr lang="en-US" dirty="0">
                <a:hlinkClick r:id="rId3"/>
              </a:rPr>
              <a:t>https://www.datasciencecentral.com/profiles/blogs/logistic-regression-as-a-neural-network</a:t>
            </a:r>
            <a:r>
              <a:rPr lang="en-US" dirty="0"/>
              <a:t> </a:t>
            </a:r>
          </a:p>
        </p:txBody>
      </p:sp>
      <p:sp>
        <p:nvSpPr>
          <p:cNvPr id="4" name="Slide Number Placeholder 3"/>
          <p:cNvSpPr>
            <a:spLocks noGrp="1"/>
          </p:cNvSpPr>
          <p:nvPr>
            <p:ph type="sldNum" sz="quarter" idx="5"/>
          </p:nvPr>
        </p:nvSpPr>
        <p:spPr/>
        <p:txBody>
          <a:bodyPr/>
          <a:lstStyle/>
          <a:p>
            <a:fld id="{2593F6DF-7932-0A46-BCEE-68E7CB925A91}" type="slidenum">
              <a:rPr lang="en-AE" smtClean="0"/>
              <a:t>16</a:t>
            </a:fld>
            <a:endParaRPr lang="en-AE"/>
          </a:p>
        </p:txBody>
      </p:sp>
    </p:spTree>
    <p:extLst>
      <p:ext uri="{BB962C8B-B14F-4D97-AF65-F5344CB8AC3E}">
        <p14:creationId xmlns:p14="http://schemas.microsoft.com/office/powerpoint/2010/main" val="422225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a:t>
            </a:r>
            <a:r>
              <a:rPr lang="en-US" dirty="0">
                <a:hlinkClick r:id="rId3"/>
              </a:rPr>
              <a:t>https://www.datasciencecentral.com/profiles/blogs/logistic-regression-as-a-neural-network</a:t>
            </a:r>
            <a:r>
              <a:rPr lang="en-US" dirty="0"/>
              <a:t> </a:t>
            </a:r>
          </a:p>
        </p:txBody>
      </p:sp>
      <p:sp>
        <p:nvSpPr>
          <p:cNvPr id="4" name="Slide Number Placeholder 3"/>
          <p:cNvSpPr>
            <a:spLocks noGrp="1"/>
          </p:cNvSpPr>
          <p:nvPr>
            <p:ph type="sldNum" sz="quarter" idx="5"/>
          </p:nvPr>
        </p:nvSpPr>
        <p:spPr/>
        <p:txBody>
          <a:bodyPr/>
          <a:lstStyle/>
          <a:p>
            <a:fld id="{2593F6DF-7932-0A46-BCEE-68E7CB925A91}" type="slidenum">
              <a:rPr lang="en-AE" smtClean="0"/>
              <a:t>17</a:t>
            </a:fld>
            <a:endParaRPr lang="en-AE"/>
          </a:p>
        </p:txBody>
      </p:sp>
    </p:spTree>
    <p:extLst>
      <p:ext uri="{BB962C8B-B14F-4D97-AF65-F5344CB8AC3E}">
        <p14:creationId xmlns:p14="http://schemas.microsoft.com/office/powerpoint/2010/main" val="2055766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a:t>
            </a:r>
            <a:r>
              <a:rPr lang="en-US" dirty="0">
                <a:hlinkClick r:id="rId3"/>
              </a:rPr>
              <a:t>https://www.datasciencecentral.com/profiles/blogs/logistic-regression-as-a-neural-network</a:t>
            </a:r>
            <a:r>
              <a:rPr lang="en-US" dirty="0"/>
              <a:t> </a:t>
            </a:r>
          </a:p>
        </p:txBody>
      </p:sp>
      <p:sp>
        <p:nvSpPr>
          <p:cNvPr id="4" name="Slide Number Placeholder 3"/>
          <p:cNvSpPr>
            <a:spLocks noGrp="1"/>
          </p:cNvSpPr>
          <p:nvPr>
            <p:ph type="sldNum" sz="quarter" idx="5"/>
          </p:nvPr>
        </p:nvSpPr>
        <p:spPr/>
        <p:txBody>
          <a:bodyPr/>
          <a:lstStyle/>
          <a:p>
            <a:fld id="{2593F6DF-7932-0A46-BCEE-68E7CB925A91}" type="slidenum">
              <a:rPr lang="en-AE" smtClean="0"/>
              <a:t>18</a:t>
            </a:fld>
            <a:endParaRPr lang="en-AE"/>
          </a:p>
        </p:txBody>
      </p:sp>
    </p:spTree>
    <p:extLst>
      <p:ext uri="{BB962C8B-B14F-4D97-AF65-F5344CB8AC3E}">
        <p14:creationId xmlns:p14="http://schemas.microsoft.com/office/powerpoint/2010/main" val="564406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0805609" y="6104526"/>
            <a:ext cx="1076395" cy="42675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52139520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5991607"/>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7764509"/>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1256728"/>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85887"/>
      </p:ext>
    </p:extLst>
  </p:cSld>
  <p:clrMapOvr>
    <a:masterClrMapping/>
  </p:clrMapOvr>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rgbClr val="82CF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82CF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396976"/>
      </p:ext>
    </p:extLst>
  </p:cSld>
  <p:clrMapOvr>
    <a:masterClrMapping/>
  </p:clrMapOvr>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5"/>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5"/>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1735115"/>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662557"/>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insight, text, boxes">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5671579"/>
      </p:ext>
    </p:extLst>
  </p:cSld>
  <p:clrMapOvr>
    <a:masterClrMapping/>
  </p:clrMapOvr>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tx2"/>
          </a:solidFill>
        </p:spPr>
        <p:txBody>
          <a:bodyPr lIns="210312" tIns="173736" rIns="228600" bIns="228600"/>
          <a:lstStyle>
            <a:lvl1pPr>
              <a:lnSpc>
                <a:spcPts val="3733"/>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6436498"/>
      </p:ext>
    </p:extLst>
  </p:cSld>
  <p:clrMapOvr>
    <a:masterClrMapping/>
  </p:clrMapOvr>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3048001" y="3426883"/>
            <a:ext cx="3048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4"/>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9840224"/>
      </p:ext>
    </p:extLst>
  </p:cSld>
  <p:clrMapOvr>
    <a:masterClrMapping/>
  </p:clrMapOvr>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82CFFF"/>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4"/>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129224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867283"/>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accent4"/>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5502546"/>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accent4"/>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3883432"/>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oxes (1 large, 4 small)">
    <p:bg>
      <p:bgPr>
        <a:solidFill>
          <a:schemeClr val="accent4"/>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accent4"/>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010001"/>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260880"/>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tx2"/>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1473834"/>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2479709"/>
      </p:ext>
    </p:extLst>
  </p:cSld>
  <p:clrMapOvr>
    <a:masterClrMapping/>
  </p:clrMapOvr>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4137234"/>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941611"/>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724893"/>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4"/>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914640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155075"/>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871776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81056"/>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150805"/>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007026"/>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987198615"/>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497276"/>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757444"/>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921304378"/>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239554381"/>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7CD98-550D-8E4E-BF78-FDDBE025EF00}"/>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E08AC2F5-0A93-F44F-94AE-89FFDF68E5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FCF04EEF-7D28-044E-9AB6-BD7AEAFF2442}"/>
              </a:ext>
            </a:extLst>
          </p:cNvPr>
          <p:cNvSpPr>
            <a:spLocks noGrp="1"/>
          </p:cNvSpPr>
          <p:nvPr>
            <p:ph type="dt" sz="half" idx="10"/>
          </p:nvPr>
        </p:nvSpPr>
        <p:spPr/>
        <p:txBody>
          <a:bodyPr/>
          <a:lstStyle/>
          <a:p>
            <a:endParaRPr lang="en-AE"/>
          </a:p>
        </p:txBody>
      </p:sp>
      <p:sp>
        <p:nvSpPr>
          <p:cNvPr id="5" name="Footer Placeholder 4">
            <a:extLst>
              <a:ext uri="{FF2B5EF4-FFF2-40B4-BE49-F238E27FC236}">
                <a16:creationId xmlns:a16="http://schemas.microsoft.com/office/drawing/2014/main" id="{63F55431-F863-AB4E-8BB5-9DDE385FFBDB}"/>
              </a:ext>
            </a:extLst>
          </p:cNvPr>
          <p:cNvSpPr>
            <a:spLocks noGrp="1"/>
          </p:cNvSpPr>
          <p:nvPr>
            <p:ph type="ftr" sz="quarter" idx="11"/>
          </p:nvPr>
        </p:nvSpPr>
        <p:spPr/>
        <p:txBody>
          <a:bodyPr/>
          <a:lstStyle/>
          <a:p>
            <a:r>
              <a:rPr lang="en-US"/>
              <a:t>Your Path to Deep Learning / August 23rd – September 1st, 2021 / © 2021 IBM Corporation</a:t>
            </a:r>
            <a:endParaRPr lang="en-AE"/>
          </a:p>
        </p:txBody>
      </p:sp>
      <p:sp>
        <p:nvSpPr>
          <p:cNvPr id="6" name="Slide Number Placeholder 5">
            <a:extLst>
              <a:ext uri="{FF2B5EF4-FFF2-40B4-BE49-F238E27FC236}">
                <a16:creationId xmlns:a16="http://schemas.microsoft.com/office/drawing/2014/main" id="{2CE65375-84AD-FE48-9859-E0C92D586523}"/>
              </a:ext>
            </a:extLst>
          </p:cNvPr>
          <p:cNvSpPr>
            <a:spLocks noGrp="1"/>
          </p:cNvSpPr>
          <p:nvPr>
            <p:ph type="sldNum" sz="quarter" idx="12"/>
          </p:nvPr>
        </p:nvSpPr>
        <p:spPr/>
        <p:txBody>
          <a:bodyPr/>
          <a:lstStyle/>
          <a:p>
            <a:fld id="{5A7CAC95-D154-F046-A961-E6C6FE65B20A}" type="slidenum">
              <a:rPr lang="en-AE" smtClean="0"/>
              <a:t>‹#›</a:t>
            </a:fld>
            <a:endParaRPr lang="en-AE"/>
          </a:p>
        </p:txBody>
      </p:sp>
    </p:spTree>
    <p:extLst>
      <p:ext uri="{BB962C8B-B14F-4D97-AF65-F5344CB8AC3E}">
        <p14:creationId xmlns:p14="http://schemas.microsoft.com/office/powerpoint/2010/main" val="55130624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63919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100627330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618584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12946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104680"/>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169402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163860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2753593913"/>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alf-blank are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024141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8763469"/>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387481"/>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897380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5885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578490"/>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455814"/>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553407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02678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82CFFF"/>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93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655063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5"/>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381CCC1F-1C36-F242-A843-5B5FAE72D704}"/>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719867071"/>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08015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4833831"/>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699252"/>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hite box) over image(s)">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1083769"/>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2266286"/>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28693058"/>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0370107"/>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589138"/>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771512"/>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930481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78723796-3B69-4A43-B42E-03B4431D5A93}"/>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878040806"/>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572004"/>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3267893"/>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118070"/>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0464908"/>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736423809"/>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2857707"/>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182737"/>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312409345"/>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092662639"/>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pic>
        <p:nvPicPr>
          <p:cNvPr id="5" name="Picture 4">
            <a:extLst>
              <a:ext uri="{FF2B5EF4-FFF2-40B4-BE49-F238E27FC236}">
                <a16:creationId xmlns:a16="http://schemas.microsoft.com/office/drawing/2014/main" id="{0F16810A-8CBA-CA46-830C-0A27E4FECE58}"/>
              </a:ext>
            </a:extLst>
          </p:cNvPr>
          <p:cNvPicPr>
            <a:picLocks noChangeAspect="1"/>
          </p:cNvPicPr>
          <p:nvPr userDrawn="1"/>
        </p:nvPicPr>
        <p:blipFill>
          <a:blip r:embed="rId3"/>
          <a:stretch>
            <a:fillRect/>
          </a:stretch>
        </p:blipFill>
        <p:spPr>
          <a:xfrm>
            <a:off x="10805609" y="6104526"/>
            <a:ext cx="1076395" cy="426751"/>
          </a:xfrm>
          <a:prstGeom prst="rect">
            <a:avLst/>
          </a:prstGeom>
        </p:spPr>
      </p:pic>
    </p:spTree>
    <p:extLst>
      <p:ext uri="{BB962C8B-B14F-4D97-AF65-F5344CB8AC3E}">
        <p14:creationId xmlns:p14="http://schemas.microsoft.com/office/powerpoint/2010/main" val="74284898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4013076663"/>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509223"/>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96489530"/>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48533042"/>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250613856"/>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0242630"/>
      </p:ext>
    </p:extLst>
  </p:cSld>
  <p:clrMapOvr>
    <a:masterClrMapping/>
  </p:clrMapOvr>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5246443"/>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485640"/>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452239"/>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3977433955"/>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79031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543490"/>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7256870"/>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014401"/>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188299"/>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389054"/>
      </p:ext>
    </p:extLst>
  </p:cSld>
  <p:clrMapOvr>
    <a:masterClrMapping/>
  </p:clrMapOvr>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0163543"/>
      </p:ext>
    </p:extLst>
  </p:cSld>
  <p:clrMapOvr>
    <a:masterClrMapping/>
  </p:clrMapOvr>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1932353"/>
      </p:ext>
    </p:extLst>
  </p:cSld>
  <p:clrMapOvr>
    <a:masterClrMapping/>
  </p:clrMapOvr>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311400"/>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9160889"/>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2606362"/>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93233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2542163"/>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5419864"/>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7845840"/>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6165928"/>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921373"/>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926385"/>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4129505"/>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81012766"/>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98641"/>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7786"/>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70745105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054523221"/>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75574036"/>
      </p:ext>
    </p:extLst>
  </p:cSld>
  <p:clrMapOvr>
    <a:masterClrMapping/>
  </p:clrMapOvr>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pic>
        <p:nvPicPr>
          <p:cNvPr id="6" name="Picture 5">
            <a:extLst>
              <a:ext uri="{FF2B5EF4-FFF2-40B4-BE49-F238E27FC236}">
                <a16:creationId xmlns:a16="http://schemas.microsoft.com/office/drawing/2014/main" id="{ADFA6204-A801-E747-8E2D-43C55481E2C1}"/>
              </a:ext>
            </a:extLst>
          </p:cNvPr>
          <p:cNvPicPr>
            <a:picLocks noChangeAspect="1"/>
          </p:cNvPicPr>
          <p:nvPr userDrawn="1"/>
        </p:nvPicPr>
        <p:blipFill>
          <a:blip r:embed="rId3"/>
          <a:stretch>
            <a:fillRect/>
          </a:stretch>
        </p:blipFill>
        <p:spPr>
          <a:xfrm>
            <a:off x="10805609" y="6104526"/>
            <a:ext cx="1076395" cy="426751"/>
          </a:xfrm>
          <a:prstGeom prst="rect">
            <a:avLst/>
          </a:prstGeom>
        </p:spPr>
      </p:pic>
    </p:spTree>
    <p:extLst>
      <p:ext uri="{BB962C8B-B14F-4D97-AF65-F5344CB8AC3E}">
        <p14:creationId xmlns:p14="http://schemas.microsoft.com/office/powerpoint/2010/main" val="2420539684"/>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0CBC1714-86C2-224E-B921-2142C63C6B3E}"/>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14630367"/>
      </p:ext>
    </p:extLst>
  </p:cSld>
  <p:clrMapOvr>
    <a:masterClrMapping/>
  </p:clrMapOvr>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5"/>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3B37C3D6-D52C-FC41-9EFC-C89B7A3E06C6}"/>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2846561485"/>
      </p:ext>
    </p:extLst>
  </p:cSld>
  <p:clrMapOvr>
    <a:masterClrMapping/>
  </p:clrMapOvr>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34EB601A-28B8-D14E-8989-E8ABCC06E259}"/>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417884547"/>
      </p:ext>
    </p:extLst>
  </p:cSld>
  <p:clrMapOvr>
    <a:masterClrMapping/>
  </p:clrMapOvr>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cover">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81FE9E07-E2BB-8046-A7F2-CF2D3FE454E3}"/>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444358126"/>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526170"/>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843458779"/>
      </p:ext>
    </p:extLst>
  </p:cSld>
  <p:clrMapOvr>
    <a:masterClrMapping/>
  </p:clrMapOvr>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629950439"/>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547097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507718040"/>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970667"/>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5036135"/>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0187938"/>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762238"/>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2128858134"/>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450472"/>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8701487"/>
      </p:ext>
    </p:extLst>
  </p:cSld>
  <p:clrMapOvr>
    <a:masterClrMapping/>
  </p:clrMapOvr>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4047731"/>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192034"/>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Your Path to Deep Learning / August 23rd – September 1st,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2178887"/>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2.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theme" Target="../theme/theme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1" Type="http://schemas.openxmlformats.org/officeDocument/2006/relationships/slideLayout" Target="../slideLayouts/slideLayout81.xml"/><Relationship Id="rId6"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Your Path to Deep Learning / August 23rd – September 1st,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434180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dirty="0"/>
              <a:t>Your Path to Deep Learning / August 23rd – September 1st,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55253591"/>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dirty="0"/>
              <a:t>Your Path to Deep Learning / August 23rd – September 1st,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85593047"/>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hyperlink" Target="https://www.crowdcast.io/e/ypdl-4" TargetMode="External"/><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hyperlink" Target="https://www.crowdcast.io/e/ypdl-3" TargetMode="External"/><Relationship Id="rId11" Type="http://schemas.openxmlformats.org/officeDocument/2006/relationships/image" Target="../media/image10.png"/><Relationship Id="rId5" Type="http://schemas.openxmlformats.org/officeDocument/2006/relationships/hyperlink" Target="https://www.crowdcast.io/e/ypdl-2" TargetMode="External"/><Relationship Id="rId10" Type="http://schemas.openxmlformats.org/officeDocument/2006/relationships/image" Target="../media/image9.png"/><Relationship Id="rId4" Type="http://schemas.openxmlformats.org/officeDocument/2006/relationships/hyperlink" Target="https://www.crowdcast.io/e/ypdl-1" TargetMode="Externa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bm.biz/YourPathToDeepLearning" TargetMode="External"/><Relationship Id="rId1" Type="http://schemas.openxmlformats.org/officeDocument/2006/relationships/slideLayout" Target="../slideLayouts/slideLayout13.xml"/><Relationship Id="rId4" Type="http://schemas.openxmlformats.org/officeDocument/2006/relationships/hyperlink" Target="https://www.edureka.co/blog/ai-vs-machine-learning-vs-deep-learn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astbanctech.com/technology-insights/what-the-tech/demystifying-deep-learning-and-artificial-intelligence/" TargetMode="External"/><Relationship Id="rId2" Type="http://schemas.openxmlformats.org/officeDocument/2006/relationships/hyperlink" Target="https://ibm.biz/YourPathToDeepLearning" TargetMode="Externa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7.jpeg"/><Relationship Id="rId5" Type="http://schemas.openxmlformats.org/officeDocument/2006/relationships/hyperlink" Target="https://towardsdatascience.com/everything-you-need-to-know-about-neural-networks-and-backpropagation-machine-learning-made-easy-e5285bc2be3a" TargetMode="External"/><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9.gif"/><Relationship Id="rId5" Type="http://schemas.openxmlformats.org/officeDocument/2006/relationships/hyperlink" Target="https://commons.wikimedia.org/wiki/File:Neuron.svg"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hyperlink" Target="https://towardsai.net/p/machine-learning/introduction-to-neural-networks-and-their-key-elements-part-c-activation-functions-layers-ea8c915a9d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3.gif"/><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s://developer.ibm.com/articles/cc-machine-learning-deep-learning-architectures/?mhsrc=ibmsearch_a&amp;mhq=Recurrent%20Neural%20network&#8203;"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towardsdatascience.com/best-python-libraries-for-machine-learning-and-deep-learning-b0bd40c7e8c&#8203;" TargetMode="Externa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7" Type="http://schemas.openxmlformats.org/officeDocument/2006/relationships/hyperlink" Target="https://medium.com/analytics-vidhya/sentiment-analysis-with-logistic-regression-part-2-5306cff5256b"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www.researchgate.net/figure/Architecture-of-a-Logistic-Regression-Model-56_fig7_334575492"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ibm.biz/YourPathToDeepLearning" TargetMode="External"/><Relationship Id="rId1" Type="http://schemas.openxmlformats.org/officeDocument/2006/relationships/slideLayout" Target="../slideLayouts/slideLayout50.xml"/><Relationship Id="rId4" Type="http://schemas.openxmlformats.org/officeDocument/2006/relationships/hyperlink" Target="https://www.kaggle.com/columbine/imdb-dataset-sentiment-analysis-in-csv-forma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ibm.biz/YPDL-Slack" TargetMode="External"/><Relationship Id="rId2" Type="http://schemas.openxmlformats.org/officeDocument/2006/relationships/hyperlink" Target="https://cognitiveclass.ai/courses/course-v1:BigDataUniversity+ML0120EN+v2" TargetMode="External"/><Relationship Id="rId1" Type="http://schemas.openxmlformats.org/officeDocument/2006/relationships/slideLayout" Target="../slideLayouts/slideLayout28.xml"/><Relationship Id="rId5" Type="http://schemas.openxmlformats.org/officeDocument/2006/relationships/hyperlink" Target="https://ibm.biz/YourPathToDeepLearning" TargetMode="External"/><Relationship Id="rId4" Type="http://schemas.openxmlformats.org/officeDocument/2006/relationships/hyperlink" Target="http://ibm.biz/YourPathToDeepLearn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ibm.biz/YourPathToDeepLearning" TargetMode="External"/><Relationship Id="rId1" Type="http://schemas.openxmlformats.org/officeDocument/2006/relationships/slideLayout" Target="../slideLayouts/slideLayout25.xml"/><Relationship Id="rId4" Type="http://schemas.openxmlformats.org/officeDocument/2006/relationships/hyperlink" Target="https://www.freecodecamp.org/news/how-to-process-textual-data-using-tf-idf-in-python-cd2bbc0a94a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IBMDeveloperMEA/YPDL-SentimentAnalysis-LR" TargetMode="External"/><Relationship Id="rId2" Type="http://schemas.openxmlformats.org/officeDocument/2006/relationships/hyperlink" Target="https://ibm.biz/YourPathToDeepLearning" TargetMode="External"/><Relationship Id="rId1" Type="http://schemas.openxmlformats.org/officeDocument/2006/relationships/slideLayout" Target="../slideLayouts/slideLayout25.xml"/><Relationship Id="rId4" Type="http://schemas.openxmlformats.org/officeDocument/2006/relationships/hyperlink" Target="https://github.com/IBMDeveloperMEA/YPDL-SentimentAnalysis-LR/blob/main/YPDL-LogisticRegression.ipynb"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gnitiveclass.ai/courses/course-v1:BigDataUniversity+ML0120EN+v2"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ibm.biz/YourPathToDeepLearning"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ibm.biz/YourPathToDeepLearning" TargetMode="External"/><Relationship Id="rId3" Type="http://schemas.openxmlformats.org/officeDocument/2006/relationships/hyperlink" Target="https://cognitiveclass.ai/courses/course-v1:BigDataUniversity+ML0120EN+v2" TargetMode="External"/><Relationship Id="rId7" Type="http://schemas.openxmlformats.org/officeDocument/2006/relationships/hyperlink" Target="https://scikit-learn.org/stable/modules/generated/sklearn.linear_model.LogisticRegression.html" TargetMode="External"/><Relationship Id="rId2" Type="http://schemas.openxmlformats.org/officeDocument/2006/relationships/hyperlink" Target="https://cognitiveclass.ai/" TargetMode="External"/><Relationship Id="rId1" Type="http://schemas.openxmlformats.org/officeDocument/2006/relationships/slideLayout" Target="../slideLayouts/slideLayout13.xml"/><Relationship Id="rId6" Type="http://schemas.openxmlformats.org/officeDocument/2006/relationships/hyperlink" Target="https://www.coursera.org/learn/neural-networks-deep-learning" TargetMode="External"/><Relationship Id="rId5" Type="http://schemas.openxmlformats.org/officeDocument/2006/relationships/hyperlink" Target="http://introtodeeplearning.com/" TargetMode="External"/><Relationship Id="rId10" Type="http://schemas.openxmlformats.org/officeDocument/2006/relationships/image" Target="../media/image13.png"/><Relationship Id="rId4" Type="http://schemas.openxmlformats.org/officeDocument/2006/relationships/hyperlink" Target="https://playground.tensorflow.org/" TargetMode="External"/><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ibm.biz/YourPathToDeepLearning" TargetMode="External"/><Relationship Id="rId2" Type="http://schemas.openxmlformats.org/officeDocument/2006/relationships/image" Target="../media/image7.png"/><Relationship Id="rId1" Type="http://schemas.openxmlformats.org/officeDocument/2006/relationships/slideLayout" Target="../slideLayouts/slideLayout5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crowdcast.io/e/ypdl-2" TargetMode="External"/><Relationship Id="rId9"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bm.biz/YPDL-Survey"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cognitiveclass.ai/courses/course-v1:BigDataUniversity+ML0120EN+v2" TargetMode="External"/><Relationship Id="rId2" Type="http://schemas.openxmlformats.org/officeDocument/2006/relationships/hyperlink" Target="https://cognitiveclass.ai/" TargetMode="External"/><Relationship Id="rId1" Type="http://schemas.openxmlformats.org/officeDocument/2006/relationships/slideLayout" Target="../slideLayouts/slideLayout4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40.png"/><Relationship Id="rId12" Type="http://schemas.openxmlformats.org/officeDocument/2006/relationships/customXml" Target="../ink/ink5.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bm.biz/YPDL-Survey" TargetMode="External"/><Relationship Id="rId1" Type="http://schemas.openxmlformats.org/officeDocument/2006/relationships/slideLayout" Target="../slideLayouts/slideLayout21.xml"/><Relationship Id="rId4" Type="http://schemas.openxmlformats.org/officeDocument/2006/relationships/hyperlink" Target="https://ibm.biz/YourPathToDeepLearning"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ibm.biz/YourPathToDeepLearnin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bm.biz/YourPathToDeepLearning" TargetMode="External"/><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hyperlink" Target="https://ibm.biz/deeplearningquestion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ibm.biz/YourPathToDeepLearning" TargetMode="External"/><Relationship Id="rId7" Type="http://schemas.openxmlformats.org/officeDocument/2006/relationships/hyperlink" Target="https://www.enterpriseai.news/2019/12/02/medical-imaging-gets-an-ai-boost/"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1.jpeg"/><Relationship Id="rId11" Type="http://schemas.openxmlformats.org/officeDocument/2006/relationships/hyperlink" Target="https://gulfnews.com/business/banking/the-future-of-digital-banking-what-to-expect-1.1576996361010" TargetMode="External"/><Relationship Id="rId5" Type="http://schemas.openxmlformats.org/officeDocument/2006/relationships/hyperlink" Target="https://www.theverge.com/circuitbreaker/2018/3/21/17147572/apple-siri-reads-iphone-lock-screen-notifications" TargetMode="External"/><Relationship Id="rId10" Type="http://schemas.openxmlformats.org/officeDocument/2006/relationships/image" Target="../media/image23.jpeg"/><Relationship Id="rId4" Type="http://schemas.openxmlformats.org/officeDocument/2006/relationships/image" Target="../media/image20.jpeg"/><Relationship Id="rId9" Type="http://schemas.openxmlformats.org/officeDocument/2006/relationships/hyperlink" Target="https://www.bayut.com/mybayut/top-video-streaming-services-ua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55B8-6C5D-AB47-B8FB-CCB94057B54C}"/>
              </a:ext>
            </a:extLst>
          </p:cNvPr>
          <p:cNvSpPr>
            <a:spLocks noGrp="1"/>
          </p:cNvSpPr>
          <p:nvPr>
            <p:ph type="title"/>
          </p:nvPr>
        </p:nvSpPr>
        <p:spPr>
          <a:xfrm>
            <a:off x="280415" y="217705"/>
            <a:ext cx="6088853" cy="1072896"/>
          </a:xfrm>
        </p:spPr>
        <p:txBody>
          <a:bodyPr/>
          <a:lstStyle/>
          <a:p>
            <a:r>
              <a:rPr lang="en-AE" dirty="0"/>
              <a:t>Your Path to Deep Learning</a:t>
            </a:r>
          </a:p>
        </p:txBody>
      </p:sp>
      <p:sp>
        <p:nvSpPr>
          <p:cNvPr id="5" name="Rectangle 4">
            <a:extLst>
              <a:ext uri="{FF2B5EF4-FFF2-40B4-BE49-F238E27FC236}">
                <a16:creationId xmlns:a16="http://schemas.microsoft.com/office/drawing/2014/main" id="{04C80AAA-B974-D642-B7BA-D11E70FBF569}"/>
              </a:ext>
            </a:extLst>
          </p:cNvPr>
          <p:cNvSpPr/>
          <p:nvPr/>
        </p:nvSpPr>
        <p:spPr bwMode="auto">
          <a:xfrm>
            <a:off x="280414" y="1149924"/>
            <a:ext cx="4098154" cy="61546"/>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pic>
        <p:nvPicPr>
          <p:cNvPr id="7" name="Graphic 6">
            <a:extLst>
              <a:ext uri="{FF2B5EF4-FFF2-40B4-BE49-F238E27FC236}">
                <a16:creationId xmlns:a16="http://schemas.microsoft.com/office/drawing/2014/main" id="{C9244A9C-D2EF-9E42-AA51-5ABE7E9D20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5247" y="217705"/>
            <a:ext cx="2356338" cy="2356338"/>
          </a:xfrm>
          <a:prstGeom prst="rect">
            <a:avLst/>
          </a:prstGeom>
        </p:spPr>
      </p:pic>
      <p:sp>
        <p:nvSpPr>
          <p:cNvPr id="8" name="Text Placeholder 6">
            <a:extLst>
              <a:ext uri="{FF2B5EF4-FFF2-40B4-BE49-F238E27FC236}">
                <a16:creationId xmlns:a16="http://schemas.microsoft.com/office/drawing/2014/main" id="{05FA43DD-D264-9944-8836-60C459E4409E}"/>
              </a:ext>
            </a:extLst>
          </p:cNvPr>
          <p:cNvSpPr txBox="1">
            <a:spLocks/>
          </p:cNvSpPr>
          <p:nvPr/>
        </p:nvSpPr>
        <p:spPr>
          <a:xfrm>
            <a:off x="280414" y="1281575"/>
            <a:ext cx="5280801" cy="1079526"/>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pPr>
            <a:r>
              <a:rPr lang="en-US" kern="0" dirty="0"/>
              <a:t>Learn about the fundamentals of deep learning and create your own models using frameworks such as TensorFlow &amp; Keras!</a:t>
            </a:r>
          </a:p>
        </p:txBody>
      </p:sp>
      <p:sp>
        <p:nvSpPr>
          <p:cNvPr id="9" name="Text Placeholder 6">
            <a:extLst>
              <a:ext uri="{FF2B5EF4-FFF2-40B4-BE49-F238E27FC236}">
                <a16:creationId xmlns:a16="http://schemas.microsoft.com/office/drawing/2014/main" id="{A08F2918-D274-8D4F-82FB-A3D1303095E4}"/>
              </a:ext>
            </a:extLst>
          </p:cNvPr>
          <p:cNvSpPr txBox="1">
            <a:spLocks/>
          </p:cNvSpPr>
          <p:nvPr/>
        </p:nvSpPr>
        <p:spPr>
          <a:xfrm>
            <a:off x="280414" y="2187652"/>
            <a:ext cx="6088853" cy="4414755"/>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pPr>
            <a:r>
              <a:rPr lang="en-US" b="1" kern="0" dirty="0"/>
              <a:t>23</a:t>
            </a:r>
            <a:r>
              <a:rPr lang="en-US" b="1" kern="0" baseline="30000" dirty="0"/>
              <a:t>rd</a:t>
            </a:r>
            <a:r>
              <a:rPr lang="en-US" b="1" kern="0" dirty="0"/>
              <a:t> August – 6 PM-8 PM (GST)</a:t>
            </a:r>
            <a:br>
              <a:rPr lang="en-US" kern="0" dirty="0"/>
            </a:br>
            <a:r>
              <a:rPr lang="en-US" kern="0" dirty="0"/>
              <a:t>Sentiment Analysis using Logistic Regression</a:t>
            </a:r>
            <a:br>
              <a:rPr lang="en-US" kern="0" dirty="0"/>
            </a:br>
            <a:r>
              <a:rPr lang="en-US" kern="0" dirty="0">
                <a:hlinkClick r:id="rId4"/>
              </a:rPr>
              <a:t>https://www.crowdcast.io/e/ypdl-1</a:t>
            </a:r>
            <a:endParaRPr lang="en-US" kern="0" dirty="0"/>
          </a:p>
          <a:p>
            <a:pPr>
              <a:lnSpc>
                <a:spcPct val="100000"/>
              </a:lnSpc>
            </a:pPr>
            <a:endParaRPr lang="en-US" kern="0" dirty="0"/>
          </a:p>
          <a:p>
            <a:pPr>
              <a:lnSpc>
                <a:spcPct val="100000"/>
              </a:lnSpc>
            </a:pPr>
            <a:r>
              <a:rPr lang="en-US" b="1" kern="0" dirty="0"/>
              <a:t>25</a:t>
            </a:r>
            <a:r>
              <a:rPr lang="en-US" b="1" kern="0" baseline="30000" dirty="0"/>
              <a:t>th</a:t>
            </a:r>
            <a:r>
              <a:rPr lang="en-US" b="1" kern="0" dirty="0"/>
              <a:t> August – 6 PM-8 PM (GST)</a:t>
            </a:r>
            <a:br>
              <a:rPr lang="en-US" kern="0" dirty="0"/>
            </a:br>
            <a:r>
              <a:rPr lang="en-US" kern="0" dirty="0"/>
              <a:t>Identify Handwritten Digits using CNN with TensorFlow</a:t>
            </a:r>
            <a:br>
              <a:rPr lang="en-US" kern="0" dirty="0"/>
            </a:br>
            <a:r>
              <a:rPr lang="en-US" dirty="0">
                <a:hlinkClick r:id="rId5"/>
              </a:rPr>
              <a:t>https://www.crowdcast.io/e/ypdl-2</a:t>
            </a:r>
            <a:endParaRPr lang="en-US" dirty="0"/>
          </a:p>
          <a:p>
            <a:pPr>
              <a:lnSpc>
                <a:spcPct val="100000"/>
              </a:lnSpc>
            </a:pPr>
            <a:endParaRPr lang="en-US" kern="0" dirty="0"/>
          </a:p>
          <a:p>
            <a:pPr>
              <a:lnSpc>
                <a:spcPct val="100000"/>
              </a:lnSpc>
            </a:pPr>
            <a:r>
              <a:rPr lang="en-US" b="1" kern="0" dirty="0"/>
              <a:t>30</a:t>
            </a:r>
            <a:r>
              <a:rPr lang="en-US" b="1" kern="0" baseline="30000" dirty="0"/>
              <a:t>th</a:t>
            </a:r>
            <a:r>
              <a:rPr lang="en-US" b="1" kern="0" dirty="0"/>
              <a:t> August – 6 PM-8 PM (GST)</a:t>
            </a:r>
            <a:br>
              <a:rPr lang="en-US" kern="0" dirty="0"/>
            </a:br>
            <a:r>
              <a:rPr lang="en-US" kern="0" dirty="0"/>
              <a:t>Language Processing using RNN with TensorFlow</a:t>
            </a:r>
            <a:br>
              <a:rPr lang="en-US" kern="0" dirty="0"/>
            </a:br>
            <a:r>
              <a:rPr lang="en-US" dirty="0">
                <a:hlinkClick r:id="rId6"/>
              </a:rPr>
              <a:t>https://www.crowdcast.io/e/ypdl-3</a:t>
            </a:r>
            <a:endParaRPr lang="en-US" dirty="0"/>
          </a:p>
          <a:p>
            <a:pPr>
              <a:lnSpc>
                <a:spcPct val="100000"/>
              </a:lnSpc>
            </a:pPr>
            <a:endParaRPr lang="en-US" kern="0" dirty="0"/>
          </a:p>
          <a:p>
            <a:pPr>
              <a:lnSpc>
                <a:spcPct val="100000"/>
              </a:lnSpc>
            </a:pPr>
            <a:r>
              <a:rPr lang="en-US" b="1" kern="0" dirty="0"/>
              <a:t>1</a:t>
            </a:r>
            <a:r>
              <a:rPr lang="en-US" b="1" kern="0" baseline="30000" dirty="0"/>
              <a:t>st</a:t>
            </a:r>
            <a:r>
              <a:rPr lang="en-US" b="1" kern="0" dirty="0"/>
              <a:t> September– 6 PM-8 PM (GST)</a:t>
            </a:r>
            <a:br>
              <a:rPr lang="en-US" kern="0" dirty="0"/>
            </a:br>
            <a:r>
              <a:rPr lang="en-US" kern="0" dirty="0"/>
              <a:t>Build a movie recommendation engine with TensorFlow</a:t>
            </a:r>
            <a:br>
              <a:rPr lang="en-US" kern="0" dirty="0"/>
            </a:br>
            <a:r>
              <a:rPr lang="en-US" dirty="0">
                <a:hlinkClick r:id="rId7"/>
              </a:rPr>
              <a:t>https://www.crowdcast.io/e/ypdl-4</a:t>
            </a:r>
            <a:endParaRPr lang="en-US" kern="0" dirty="0"/>
          </a:p>
          <a:p>
            <a:pPr>
              <a:lnSpc>
                <a:spcPct val="100000"/>
              </a:lnSpc>
            </a:pPr>
            <a:endParaRPr lang="en-US" kern="0" dirty="0"/>
          </a:p>
        </p:txBody>
      </p:sp>
      <p:pic>
        <p:nvPicPr>
          <p:cNvPr id="22" name="Picture 21" descr="Logo&#10;&#10;Description automatically generated">
            <a:extLst>
              <a:ext uri="{FF2B5EF4-FFF2-40B4-BE49-F238E27FC236}">
                <a16:creationId xmlns:a16="http://schemas.microsoft.com/office/drawing/2014/main" id="{715207F5-60B2-174C-8C06-10374B4933B5}"/>
              </a:ext>
            </a:extLst>
          </p:cNvPr>
          <p:cNvPicPr>
            <a:picLocks noChangeAspect="1"/>
          </p:cNvPicPr>
          <p:nvPr/>
        </p:nvPicPr>
        <p:blipFill rotWithShape="1">
          <a:blip r:embed="rId8"/>
          <a:srcRect l="12173" t="17577" r="9941" b="15721"/>
          <a:stretch/>
        </p:blipFill>
        <p:spPr>
          <a:xfrm>
            <a:off x="7593585" y="6267277"/>
            <a:ext cx="840090" cy="359735"/>
          </a:xfrm>
          <a:prstGeom prst="rect">
            <a:avLst/>
          </a:prstGeom>
        </p:spPr>
      </p:pic>
      <p:pic>
        <p:nvPicPr>
          <p:cNvPr id="23" name="Picture 22" descr="A picture containing vector graphics&#10;&#10;Description automatically generated">
            <a:extLst>
              <a:ext uri="{FF2B5EF4-FFF2-40B4-BE49-F238E27FC236}">
                <a16:creationId xmlns:a16="http://schemas.microsoft.com/office/drawing/2014/main" id="{48D5FE33-C8DD-2645-AF45-38ED3AFE3A17}"/>
              </a:ext>
            </a:extLst>
          </p:cNvPr>
          <p:cNvPicPr>
            <a:picLocks noChangeAspect="1"/>
          </p:cNvPicPr>
          <p:nvPr/>
        </p:nvPicPr>
        <p:blipFill rotWithShape="1">
          <a:blip r:embed="rId9"/>
          <a:srcRect l="5366" t="5939" r="4586"/>
          <a:stretch/>
        </p:blipFill>
        <p:spPr>
          <a:xfrm>
            <a:off x="8643222" y="6238442"/>
            <a:ext cx="417213" cy="411870"/>
          </a:xfrm>
          <a:prstGeom prst="rect">
            <a:avLst/>
          </a:prstGeom>
        </p:spPr>
      </p:pic>
      <p:pic>
        <p:nvPicPr>
          <p:cNvPr id="24" name="Picture 23" descr="Graphical user interface, application, icon, Teams&#10;&#10;Description automatically generated">
            <a:extLst>
              <a:ext uri="{FF2B5EF4-FFF2-40B4-BE49-F238E27FC236}">
                <a16:creationId xmlns:a16="http://schemas.microsoft.com/office/drawing/2014/main" id="{89FB1A51-85C1-C14B-BB94-7A6958CF0C41}"/>
              </a:ext>
            </a:extLst>
          </p:cNvPr>
          <p:cNvPicPr>
            <a:picLocks noChangeAspect="1"/>
          </p:cNvPicPr>
          <p:nvPr/>
        </p:nvPicPr>
        <p:blipFill rotWithShape="1">
          <a:blip r:embed="rId10"/>
          <a:srcRect l="27131" t="19909" r="26624" b="21643"/>
          <a:stretch/>
        </p:blipFill>
        <p:spPr>
          <a:xfrm>
            <a:off x="9373458" y="6241209"/>
            <a:ext cx="462774" cy="411870"/>
          </a:xfrm>
          <a:prstGeom prst="rect">
            <a:avLst/>
          </a:prstGeom>
        </p:spPr>
      </p:pic>
      <p:pic>
        <p:nvPicPr>
          <p:cNvPr id="25" name="Picture 24" descr="Graphical user interface, logo&#10;&#10;Description automatically generated">
            <a:extLst>
              <a:ext uri="{FF2B5EF4-FFF2-40B4-BE49-F238E27FC236}">
                <a16:creationId xmlns:a16="http://schemas.microsoft.com/office/drawing/2014/main" id="{2F1329A7-6FD0-9F44-8368-E37A0CE3816D}"/>
              </a:ext>
            </a:extLst>
          </p:cNvPr>
          <p:cNvPicPr>
            <a:picLocks noChangeAspect="1"/>
          </p:cNvPicPr>
          <p:nvPr/>
        </p:nvPicPr>
        <p:blipFill>
          <a:blip r:embed="rId11"/>
          <a:stretch>
            <a:fillRect/>
          </a:stretch>
        </p:blipFill>
        <p:spPr>
          <a:xfrm>
            <a:off x="10982296" y="6232170"/>
            <a:ext cx="929289" cy="418142"/>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A621B49B-1047-FA42-BE41-8C107FC04781}"/>
              </a:ext>
            </a:extLst>
          </p:cNvPr>
          <p:cNvPicPr>
            <a:picLocks noChangeAspect="1"/>
          </p:cNvPicPr>
          <p:nvPr/>
        </p:nvPicPr>
        <p:blipFill>
          <a:blip r:embed="rId12"/>
          <a:stretch>
            <a:fillRect/>
          </a:stretch>
        </p:blipFill>
        <p:spPr>
          <a:xfrm>
            <a:off x="10019285" y="6212024"/>
            <a:ext cx="840090" cy="542570"/>
          </a:xfrm>
          <a:prstGeom prst="rect">
            <a:avLst/>
          </a:prstGeom>
        </p:spPr>
      </p:pic>
      <p:sp>
        <p:nvSpPr>
          <p:cNvPr id="4" name="Slide Number Placeholder 3">
            <a:extLst>
              <a:ext uri="{FF2B5EF4-FFF2-40B4-BE49-F238E27FC236}">
                <a16:creationId xmlns:a16="http://schemas.microsoft.com/office/drawing/2014/main" id="{6F783AB6-8004-49FF-8631-1F7056F057E6}"/>
              </a:ext>
            </a:extLst>
          </p:cNvPr>
          <p:cNvSpPr>
            <a:spLocks noGrp="1"/>
          </p:cNvSpPr>
          <p:nvPr>
            <p:ph type="sldNum" sz="quarter" idx="11"/>
          </p:nvPr>
        </p:nvSpPr>
        <p:spPr/>
        <p:txBody>
          <a:bodyPr/>
          <a:lstStyle/>
          <a:p>
            <a:fld id="{59395FB3-9C97-154F-86B2-7E381B951268}" type="slidenum">
              <a:rPr lang="en-US" smtClean="0"/>
              <a:pPr/>
              <a:t>1</a:t>
            </a:fld>
            <a:endParaRPr lang="en-US"/>
          </a:p>
        </p:txBody>
      </p:sp>
      <p:sp>
        <p:nvSpPr>
          <p:cNvPr id="3" name="Footer Placeholder 2">
            <a:extLst>
              <a:ext uri="{FF2B5EF4-FFF2-40B4-BE49-F238E27FC236}">
                <a16:creationId xmlns:a16="http://schemas.microsoft.com/office/drawing/2014/main" id="{962A9533-92B2-4B87-8D91-E9433948EC17}"/>
              </a:ext>
            </a:extLst>
          </p:cNvPr>
          <p:cNvSpPr>
            <a:spLocks noGrp="1"/>
          </p:cNvSpPr>
          <p:nvPr>
            <p:ph type="ftr" sz="quarter" idx="10"/>
          </p:nvPr>
        </p:nvSpPr>
        <p:spPr/>
        <p:txBody>
          <a:bodyPr/>
          <a:lstStyle/>
          <a:p>
            <a:r>
              <a:rPr lang="en-US" dirty="0"/>
              <a:t>Your Path to Deep Learning / August 23rd – September 1st, 2021 / © 2021 IBM Corporation</a:t>
            </a:r>
            <a:endParaRPr lang="en-US"/>
          </a:p>
        </p:txBody>
      </p:sp>
    </p:spTree>
    <p:extLst>
      <p:ext uri="{BB962C8B-B14F-4D97-AF65-F5344CB8AC3E}">
        <p14:creationId xmlns:p14="http://schemas.microsoft.com/office/powerpoint/2010/main" val="333258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a:latin typeface="IBM Plex Mono Light"/>
              </a:rPr>
              <a:t>What is Deep Learning?</a:t>
            </a:r>
            <a:endParaRPr lang="en-US"/>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2">
                  <a:extLst>
                    <a:ext uri="{A12FA001-AC4F-418D-AE19-62706E023703}">
                      <ahyp:hlinkClr xmlns:ahyp="http://schemas.microsoft.com/office/drawing/2018/hyperlinkcolor" val="tx"/>
                    </a:ext>
                  </a:extLst>
                </a:hlinkClick>
              </a:rPr>
              <a:t>ibm.biz/YourPathToDeepLearning</a:t>
            </a:r>
            <a:endParaRPr lang="en-US" sz="1100" dirty="0"/>
          </a:p>
        </p:txBody>
      </p:sp>
      <p:pic>
        <p:nvPicPr>
          <p:cNvPr id="5" name="Picture 5">
            <a:extLst>
              <a:ext uri="{FF2B5EF4-FFF2-40B4-BE49-F238E27FC236}">
                <a16:creationId xmlns:a16="http://schemas.microsoft.com/office/drawing/2014/main" id="{68D2AE79-4CA0-4DFD-8809-D0F2546A6EF3}"/>
              </a:ext>
            </a:extLst>
          </p:cNvPr>
          <p:cNvPicPr>
            <a:picLocks noChangeAspect="1"/>
          </p:cNvPicPr>
          <p:nvPr/>
        </p:nvPicPr>
        <p:blipFill>
          <a:blip r:embed="rId3"/>
          <a:stretch>
            <a:fillRect/>
          </a:stretch>
        </p:blipFill>
        <p:spPr>
          <a:xfrm>
            <a:off x="275303" y="1301981"/>
            <a:ext cx="11629103" cy="4905424"/>
          </a:xfrm>
          <a:prstGeom prst="rect">
            <a:avLst/>
          </a:prstGeom>
        </p:spPr>
      </p:pic>
      <p:sp>
        <p:nvSpPr>
          <p:cNvPr id="6" name="Footer Placeholder 4">
            <a:extLst>
              <a:ext uri="{FF2B5EF4-FFF2-40B4-BE49-F238E27FC236}">
                <a16:creationId xmlns:a16="http://schemas.microsoft.com/office/drawing/2014/main" id="{8DBC9F66-E956-4C84-87E9-A50AFCCD793B}"/>
              </a:ext>
            </a:extLst>
          </p:cNvPr>
          <p:cNvSpPr txBox="1">
            <a:spLocks/>
          </p:cNvSpPr>
          <p:nvPr/>
        </p:nvSpPr>
        <p:spPr>
          <a:xfrm>
            <a:off x="5471689" y="6216969"/>
            <a:ext cx="1238271" cy="173584"/>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4"/>
              </a:rPr>
              <a:t>Edureka</a:t>
            </a:r>
            <a:endParaRPr lang="en-US" sz="700"/>
          </a:p>
        </p:txBody>
      </p:sp>
    </p:spTree>
    <p:extLst>
      <p:ext uri="{BB962C8B-B14F-4D97-AF65-F5344CB8AC3E}">
        <p14:creationId xmlns:p14="http://schemas.microsoft.com/office/powerpoint/2010/main" val="391343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a:latin typeface="IBM Plex Mono Light"/>
              </a:rPr>
              <a:t>Machine Learning vs </a:t>
            </a:r>
            <a:r>
              <a:rPr lang="en-AE" b="1" dirty="0">
                <a:latin typeface="IBM Plex Mono Light"/>
              </a:rPr>
              <a:t>Deep Learning</a:t>
            </a:r>
            <a:endParaRPr lang="en-US" dirty="0"/>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2">
                  <a:extLst>
                    <a:ext uri="{A12FA001-AC4F-418D-AE19-62706E023703}">
                      <ahyp:hlinkClr xmlns:ahyp="http://schemas.microsoft.com/office/drawing/2018/hyperlinkcolor" val="tx"/>
                    </a:ext>
                  </a:extLst>
                </a:hlinkClick>
              </a:rPr>
              <a:t>ibm.biz/YourPathToDeepLearning</a:t>
            </a:r>
            <a:endParaRPr lang="en-US" sz="1100" dirty="0"/>
          </a:p>
        </p:txBody>
      </p:sp>
      <p:sp>
        <p:nvSpPr>
          <p:cNvPr id="6" name="Footer Placeholder 4">
            <a:extLst>
              <a:ext uri="{FF2B5EF4-FFF2-40B4-BE49-F238E27FC236}">
                <a16:creationId xmlns:a16="http://schemas.microsoft.com/office/drawing/2014/main" id="{8DBC9F66-E956-4C84-87E9-A50AFCCD793B}"/>
              </a:ext>
            </a:extLst>
          </p:cNvPr>
          <p:cNvSpPr txBox="1">
            <a:spLocks/>
          </p:cNvSpPr>
          <p:nvPr/>
        </p:nvSpPr>
        <p:spPr>
          <a:xfrm>
            <a:off x="5348121" y="6216969"/>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latin typeface="IBM Plex Sans Light"/>
              </a:rPr>
              <a:t>Source: </a:t>
            </a:r>
            <a:r>
              <a:rPr lang="en-US" sz="700" dirty="0">
                <a:latin typeface="IBM Plex Sans Light"/>
                <a:hlinkClick r:id="rId3"/>
              </a:rPr>
              <a:t>EastBanc Technologies</a:t>
            </a:r>
            <a:endParaRPr lang="en-US" sz="700"/>
          </a:p>
        </p:txBody>
      </p:sp>
      <p:pic>
        <p:nvPicPr>
          <p:cNvPr id="3" name="Picture 7" descr="demist-DL-pict2.png">
            <a:extLst>
              <a:ext uri="{FF2B5EF4-FFF2-40B4-BE49-F238E27FC236}">
                <a16:creationId xmlns:a16="http://schemas.microsoft.com/office/drawing/2014/main" id="{07077BF8-5B6D-4EDC-B149-3B8EF1CD6D60}"/>
              </a:ext>
            </a:extLst>
          </p:cNvPr>
          <p:cNvPicPr>
            <a:picLocks noChangeAspect="1"/>
          </p:cNvPicPr>
          <p:nvPr/>
        </p:nvPicPr>
        <p:blipFill>
          <a:blip r:embed="rId4"/>
          <a:stretch>
            <a:fillRect/>
          </a:stretch>
        </p:blipFill>
        <p:spPr>
          <a:xfrm>
            <a:off x="1578866" y="1305049"/>
            <a:ext cx="8777748" cy="4911578"/>
          </a:xfrm>
          <a:prstGeom prst="rect">
            <a:avLst/>
          </a:prstGeom>
        </p:spPr>
      </p:pic>
    </p:spTree>
    <p:extLst>
      <p:ext uri="{BB962C8B-B14F-4D97-AF65-F5344CB8AC3E}">
        <p14:creationId xmlns:p14="http://schemas.microsoft.com/office/powerpoint/2010/main" val="246295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b="1">
                <a:latin typeface="IBM Plex Mono Light"/>
              </a:rPr>
              <a:t>Neural Networks</a:t>
            </a:r>
            <a:endParaRPr lang="en-US"/>
          </a:p>
        </p:txBody>
      </p:sp>
      <p:sp>
        <p:nvSpPr>
          <p:cNvPr id="3" name="Rectangle 2">
            <a:extLst>
              <a:ext uri="{FF2B5EF4-FFF2-40B4-BE49-F238E27FC236}">
                <a16:creationId xmlns:a16="http://schemas.microsoft.com/office/drawing/2014/main" id="{964439CE-4416-B149-9684-0155D15B0CFF}"/>
              </a:ext>
            </a:extLst>
          </p:cNvPr>
          <p:cNvSpPr/>
          <p:nvPr/>
        </p:nvSpPr>
        <p:spPr bwMode="auto">
          <a:xfrm>
            <a:off x="6108192" y="0"/>
            <a:ext cx="6083808" cy="6858000"/>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8" name="Footer Placeholder 4">
            <a:extLst>
              <a:ext uri="{FF2B5EF4-FFF2-40B4-BE49-F238E27FC236}">
                <a16:creationId xmlns:a16="http://schemas.microsoft.com/office/drawing/2014/main" id="{2277F0FD-A8B6-2543-80AE-A3BFFAB857DA}"/>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10" name="TextBox 9">
            <a:extLst>
              <a:ext uri="{FF2B5EF4-FFF2-40B4-BE49-F238E27FC236}">
                <a16:creationId xmlns:a16="http://schemas.microsoft.com/office/drawing/2014/main" id="{1FC79E79-85E5-2340-8973-2CBAC2945E26}"/>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solidFill>
                  <a:schemeClr val="bg1"/>
                </a:solidFill>
                <a:latin typeface="IBM Plex Sans" charset="0"/>
                <a:ea typeface="IBM Plex Sans" charset="0"/>
                <a:cs typeface="IBM Plex Sans" charset="0"/>
              </a:rPr>
              <a:t>Get Started here: </a:t>
            </a:r>
            <a:r>
              <a:rPr lang="en-US" sz="1100" dirty="0">
                <a:solidFill>
                  <a:schemeClr val="bg1"/>
                </a:solidFill>
                <a:hlinkClick r:id="rId3">
                  <a:extLst>
                    <a:ext uri="{A12FA001-AC4F-418D-AE19-62706E023703}">
                      <ahyp:hlinkClr xmlns:ahyp="http://schemas.microsoft.com/office/drawing/2018/hyperlinkcolor" val="tx"/>
                    </a:ext>
                  </a:extLst>
                </a:hlinkClick>
              </a:rPr>
              <a:t>ibm.biz/YourPathToDeepLearning</a:t>
            </a:r>
            <a:endParaRPr lang="en-US" sz="1100" dirty="0">
              <a:solidFill>
                <a:schemeClr val="bg1"/>
              </a:solidFill>
            </a:endParaRPr>
          </a:p>
        </p:txBody>
      </p:sp>
      <p:pic>
        <p:nvPicPr>
          <p:cNvPr id="2" name="Picture 4" descr="1_bhFifratH9DjKqMBTeQG5A.gif">
            <a:extLst>
              <a:ext uri="{FF2B5EF4-FFF2-40B4-BE49-F238E27FC236}">
                <a16:creationId xmlns:a16="http://schemas.microsoft.com/office/drawing/2014/main" id="{98D92CC3-A447-477E-A471-E58B0B50675E}"/>
              </a:ext>
            </a:extLst>
          </p:cNvPr>
          <p:cNvPicPr>
            <a:picLocks noChangeAspect="1"/>
          </p:cNvPicPr>
          <p:nvPr/>
        </p:nvPicPr>
        <p:blipFill>
          <a:blip r:embed="rId4"/>
          <a:stretch>
            <a:fillRect/>
          </a:stretch>
        </p:blipFill>
        <p:spPr>
          <a:xfrm>
            <a:off x="275968" y="1545419"/>
            <a:ext cx="5533766" cy="3283190"/>
          </a:xfrm>
          <a:prstGeom prst="rect">
            <a:avLst/>
          </a:prstGeom>
        </p:spPr>
      </p:pic>
      <p:sp>
        <p:nvSpPr>
          <p:cNvPr id="5" name="Footer Placeholder 4">
            <a:extLst>
              <a:ext uri="{FF2B5EF4-FFF2-40B4-BE49-F238E27FC236}">
                <a16:creationId xmlns:a16="http://schemas.microsoft.com/office/drawing/2014/main" id="{3F1C6D32-8D86-488E-9F58-B3742421366B}"/>
              </a:ext>
            </a:extLst>
          </p:cNvPr>
          <p:cNvSpPr txBox="1">
            <a:spLocks/>
          </p:cNvSpPr>
          <p:nvPr/>
        </p:nvSpPr>
        <p:spPr>
          <a:xfrm>
            <a:off x="2413391" y="4826834"/>
            <a:ext cx="1238271" cy="173584"/>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latin typeface="IBM Plex Sans Light"/>
              </a:rPr>
              <a:t>Source: </a:t>
            </a:r>
            <a:r>
              <a:rPr lang="en-US" sz="700" dirty="0">
                <a:latin typeface="IBM Plex Sans Light"/>
                <a:hlinkClick r:id="rId5"/>
              </a:rPr>
              <a:t>Towards Data Science</a:t>
            </a:r>
            <a:endParaRPr lang="en-US" sz="700"/>
          </a:p>
        </p:txBody>
      </p:sp>
      <p:pic>
        <p:nvPicPr>
          <p:cNvPr id="11" name="Picture 11" descr="e25ee01c155e19b88a7866524b54a7e4.jpg">
            <a:extLst>
              <a:ext uri="{FF2B5EF4-FFF2-40B4-BE49-F238E27FC236}">
                <a16:creationId xmlns:a16="http://schemas.microsoft.com/office/drawing/2014/main" id="{9EC59FFE-B3D6-4B6C-B604-7B90423A72CC}"/>
              </a:ext>
            </a:extLst>
          </p:cNvPr>
          <p:cNvPicPr>
            <a:picLocks noChangeAspect="1"/>
          </p:cNvPicPr>
          <p:nvPr/>
        </p:nvPicPr>
        <p:blipFill>
          <a:blip r:embed="rId6"/>
          <a:stretch>
            <a:fillRect/>
          </a:stretch>
        </p:blipFill>
        <p:spPr>
          <a:xfrm>
            <a:off x="7020697" y="1058562"/>
            <a:ext cx="4256902" cy="4256902"/>
          </a:xfrm>
          <a:prstGeom prst="rect">
            <a:avLst/>
          </a:prstGeom>
        </p:spPr>
      </p:pic>
    </p:spTree>
    <p:extLst>
      <p:ext uri="{BB962C8B-B14F-4D97-AF65-F5344CB8AC3E}">
        <p14:creationId xmlns:p14="http://schemas.microsoft.com/office/powerpoint/2010/main" val="298341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b="1">
                <a:latin typeface="IBM Plex Mono Light"/>
              </a:rPr>
              <a:t>Components</a:t>
            </a:r>
            <a:endParaRPr lang="en-AE" b="1" dirty="0"/>
          </a:p>
        </p:txBody>
      </p:sp>
      <p:sp>
        <p:nvSpPr>
          <p:cNvPr id="3" name="Rectangle 2">
            <a:extLst>
              <a:ext uri="{FF2B5EF4-FFF2-40B4-BE49-F238E27FC236}">
                <a16:creationId xmlns:a16="http://schemas.microsoft.com/office/drawing/2014/main" id="{964439CE-4416-B149-9684-0155D15B0CFF}"/>
              </a:ext>
            </a:extLst>
          </p:cNvPr>
          <p:cNvSpPr/>
          <p:nvPr/>
        </p:nvSpPr>
        <p:spPr bwMode="auto">
          <a:xfrm>
            <a:off x="6108192" y="0"/>
            <a:ext cx="6083808" cy="6858000"/>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8" name="Footer Placeholder 4">
            <a:extLst>
              <a:ext uri="{FF2B5EF4-FFF2-40B4-BE49-F238E27FC236}">
                <a16:creationId xmlns:a16="http://schemas.microsoft.com/office/drawing/2014/main" id="{2277F0FD-A8B6-2543-80AE-A3BFFAB857DA}"/>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10" name="TextBox 9">
            <a:extLst>
              <a:ext uri="{FF2B5EF4-FFF2-40B4-BE49-F238E27FC236}">
                <a16:creationId xmlns:a16="http://schemas.microsoft.com/office/drawing/2014/main" id="{1FC79E79-85E5-2340-8973-2CBAC2945E26}"/>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solidFill>
                  <a:schemeClr val="bg1"/>
                </a:solidFill>
                <a:latin typeface="IBM Plex Sans" charset="0"/>
                <a:ea typeface="IBM Plex Sans" charset="0"/>
                <a:cs typeface="IBM Plex Sans" charset="0"/>
              </a:rPr>
              <a:t>Get Started here: </a:t>
            </a:r>
            <a:r>
              <a:rPr lang="en-US" sz="1100" dirty="0">
                <a:solidFill>
                  <a:schemeClr val="bg1"/>
                </a:solidFill>
                <a:hlinkClick r:id="rId3">
                  <a:extLst>
                    <a:ext uri="{A12FA001-AC4F-418D-AE19-62706E023703}">
                      <ahyp:hlinkClr xmlns:ahyp="http://schemas.microsoft.com/office/drawing/2018/hyperlinkcolor" val="tx"/>
                    </a:ext>
                  </a:extLst>
                </a:hlinkClick>
              </a:rPr>
              <a:t>ibm.biz/YourPathToDeepLearning</a:t>
            </a:r>
            <a:endParaRPr lang="en-US" sz="1100" dirty="0">
              <a:solidFill>
                <a:schemeClr val="bg1"/>
              </a:solidFill>
            </a:endParaRPr>
          </a:p>
        </p:txBody>
      </p:sp>
      <p:pic>
        <p:nvPicPr>
          <p:cNvPr id="2" name="Picture 4" descr="neuron-700x376.png">
            <a:extLst>
              <a:ext uri="{FF2B5EF4-FFF2-40B4-BE49-F238E27FC236}">
                <a16:creationId xmlns:a16="http://schemas.microsoft.com/office/drawing/2014/main" id="{F97C3D57-F9A4-4C37-99A5-7274842715A8}"/>
              </a:ext>
            </a:extLst>
          </p:cNvPr>
          <p:cNvPicPr>
            <a:picLocks noChangeAspect="1"/>
          </p:cNvPicPr>
          <p:nvPr/>
        </p:nvPicPr>
        <p:blipFill>
          <a:blip r:embed="rId4"/>
          <a:stretch>
            <a:fillRect/>
          </a:stretch>
        </p:blipFill>
        <p:spPr>
          <a:xfrm>
            <a:off x="501650" y="2057255"/>
            <a:ext cx="5082116" cy="2732906"/>
          </a:xfrm>
          <a:prstGeom prst="rect">
            <a:avLst/>
          </a:prstGeom>
        </p:spPr>
      </p:pic>
      <p:sp>
        <p:nvSpPr>
          <p:cNvPr id="5" name="Footer Placeholder 4">
            <a:extLst>
              <a:ext uri="{FF2B5EF4-FFF2-40B4-BE49-F238E27FC236}">
                <a16:creationId xmlns:a16="http://schemas.microsoft.com/office/drawing/2014/main" id="{22C37366-0F78-4EC3-9F9E-B6AF8CA1C0B2}"/>
              </a:ext>
            </a:extLst>
          </p:cNvPr>
          <p:cNvSpPr txBox="1">
            <a:spLocks/>
          </p:cNvSpPr>
          <p:nvPr/>
        </p:nvSpPr>
        <p:spPr>
          <a:xfrm>
            <a:off x="1725474" y="4795084"/>
            <a:ext cx="2635271" cy="25825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latin typeface="IBM Plex Sans Light"/>
              </a:rPr>
              <a:t>Source: </a:t>
            </a:r>
            <a:r>
              <a:rPr lang="en-US" sz="700" dirty="0">
                <a:latin typeface="IBM Plex Sans Light"/>
                <a:hlinkClick r:id="rId5"/>
              </a:rPr>
              <a:t>“Neuron” by US National Cancer Institute via WikiCommons</a:t>
            </a:r>
            <a:endParaRPr lang="en-US" sz="700" dirty="0"/>
          </a:p>
        </p:txBody>
      </p:sp>
      <p:pic>
        <p:nvPicPr>
          <p:cNvPr id="11" name="Picture 11" descr="Artificial-Neuron-Working.gif">
            <a:extLst>
              <a:ext uri="{FF2B5EF4-FFF2-40B4-BE49-F238E27FC236}">
                <a16:creationId xmlns:a16="http://schemas.microsoft.com/office/drawing/2014/main" id="{5CEDC845-5AEC-4BBC-99A4-D9042183E9A8}"/>
              </a:ext>
            </a:extLst>
          </p:cNvPr>
          <p:cNvPicPr>
            <a:picLocks noChangeAspect="1"/>
          </p:cNvPicPr>
          <p:nvPr/>
        </p:nvPicPr>
        <p:blipFill>
          <a:blip r:embed="rId6"/>
          <a:stretch>
            <a:fillRect/>
          </a:stretch>
        </p:blipFill>
        <p:spPr>
          <a:xfrm>
            <a:off x="6258983" y="1278466"/>
            <a:ext cx="5780616" cy="4301066"/>
          </a:xfrm>
          <a:prstGeom prst="rect">
            <a:avLst/>
          </a:prstGeom>
        </p:spPr>
      </p:pic>
    </p:spTree>
    <p:extLst>
      <p:ext uri="{BB962C8B-B14F-4D97-AF65-F5344CB8AC3E}">
        <p14:creationId xmlns:p14="http://schemas.microsoft.com/office/powerpoint/2010/main" val="86356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a:latin typeface="IBM Plex Mono Light"/>
              </a:rPr>
              <a:t>Components</a:t>
            </a:r>
            <a:endParaRPr lang="en-US"/>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sp>
        <p:nvSpPr>
          <p:cNvPr id="6" name="Footer Placeholder 4">
            <a:extLst>
              <a:ext uri="{FF2B5EF4-FFF2-40B4-BE49-F238E27FC236}">
                <a16:creationId xmlns:a16="http://schemas.microsoft.com/office/drawing/2014/main" id="{8DBC9F66-E956-4C84-87E9-A50AFCCD793B}"/>
              </a:ext>
            </a:extLst>
          </p:cNvPr>
          <p:cNvSpPr txBox="1">
            <a:spLocks/>
          </p:cNvSpPr>
          <p:nvPr/>
        </p:nvSpPr>
        <p:spPr>
          <a:xfrm>
            <a:off x="2184374" y="4856943"/>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latin typeface="IBM Plex Sans Light"/>
              </a:rPr>
              <a:t>Source: </a:t>
            </a:r>
            <a:r>
              <a:rPr lang="en-US" sz="700" dirty="0">
                <a:latin typeface="IBM Plex Sans Light"/>
                <a:hlinkClick r:id="rId4"/>
              </a:rPr>
              <a:t>Towards AI</a:t>
            </a:r>
            <a:endParaRPr lang="en-US" sz="700"/>
          </a:p>
        </p:txBody>
      </p:sp>
      <p:pic>
        <p:nvPicPr>
          <p:cNvPr id="5" name="Picture 7" descr="1_pO5X2c28F1ysJhwnmPsy3Q.gif">
            <a:extLst>
              <a:ext uri="{FF2B5EF4-FFF2-40B4-BE49-F238E27FC236}">
                <a16:creationId xmlns:a16="http://schemas.microsoft.com/office/drawing/2014/main" id="{74AF4E9A-ADAA-4847-9BFB-B33DDE2104CA}"/>
              </a:ext>
            </a:extLst>
          </p:cNvPr>
          <p:cNvPicPr>
            <a:picLocks noChangeAspect="1"/>
          </p:cNvPicPr>
          <p:nvPr/>
        </p:nvPicPr>
        <p:blipFill>
          <a:blip r:embed="rId5"/>
          <a:stretch>
            <a:fillRect/>
          </a:stretch>
        </p:blipFill>
        <p:spPr>
          <a:xfrm>
            <a:off x="499640" y="1302941"/>
            <a:ext cx="4855578" cy="3547990"/>
          </a:xfrm>
          <a:prstGeom prst="rect">
            <a:avLst/>
          </a:prstGeom>
        </p:spPr>
      </p:pic>
      <p:pic>
        <p:nvPicPr>
          <p:cNvPr id="8" name="Picture 9" descr="0_Vriy8ObvBqeqgMW3.gif">
            <a:extLst>
              <a:ext uri="{FF2B5EF4-FFF2-40B4-BE49-F238E27FC236}">
                <a16:creationId xmlns:a16="http://schemas.microsoft.com/office/drawing/2014/main" id="{4CEF0653-EE2E-4F5D-B8E8-37C0FFB9403F}"/>
              </a:ext>
            </a:extLst>
          </p:cNvPr>
          <p:cNvPicPr>
            <a:picLocks noChangeAspect="1"/>
          </p:cNvPicPr>
          <p:nvPr/>
        </p:nvPicPr>
        <p:blipFill>
          <a:blip r:embed="rId6"/>
          <a:stretch>
            <a:fillRect/>
          </a:stretch>
        </p:blipFill>
        <p:spPr>
          <a:xfrm>
            <a:off x="5888567" y="1997135"/>
            <a:ext cx="5516031" cy="2165229"/>
          </a:xfrm>
          <a:prstGeom prst="rect">
            <a:avLst/>
          </a:prstGeom>
        </p:spPr>
      </p:pic>
      <p:sp>
        <p:nvSpPr>
          <p:cNvPr id="10" name="Footer Placeholder 4">
            <a:extLst>
              <a:ext uri="{FF2B5EF4-FFF2-40B4-BE49-F238E27FC236}">
                <a16:creationId xmlns:a16="http://schemas.microsoft.com/office/drawing/2014/main" id="{E0CE824F-9174-41FF-988B-ED8411DDE542}"/>
              </a:ext>
            </a:extLst>
          </p:cNvPr>
          <p:cNvSpPr txBox="1">
            <a:spLocks/>
          </p:cNvSpPr>
          <p:nvPr/>
        </p:nvSpPr>
        <p:spPr>
          <a:xfrm>
            <a:off x="7909957" y="4846359"/>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latin typeface="IBM Plex Sans Light"/>
              </a:rPr>
              <a:t>Source: </a:t>
            </a:r>
            <a:r>
              <a:rPr lang="en-US" sz="700" dirty="0">
                <a:latin typeface="IBM Plex Sans Light"/>
                <a:hlinkClick r:id="rId4"/>
              </a:rPr>
              <a:t>Towards AI</a:t>
            </a:r>
            <a:endParaRPr lang="en-US" sz="700"/>
          </a:p>
        </p:txBody>
      </p:sp>
    </p:spTree>
    <p:extLst>
      <p:ext uri="{BB962C8B-B14F-4D97-AF65-F5344CB8AC3E}">
        <p14:creationId xmlns:p14="http://schemas.microsoft.com/office/powerpoint/2010/main" val="425044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a:latin typeface="IBM Plex Mono Light"/>
              </a:rPr>
              <a:t>What makes the learning "Deep"?</a:t>
            </a:r>
            <a:endParaRPr lang="en-US"/>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pic>
        <p:nvPicPr>
          <p:cNvPr id="3" name="Picture 10" descr="Feed-Forward-Neural-Network.gif">
            <a:extLst>
              <a:ext uri="{FF2B5EF4-FFF2-40B4-BE49-F238E27FC236}">
                <a16:creationId xmlns:a16="http://schemas.microsoft.com/office/drawing/2014/main" id="{DEE5B27F-977C-46EC-8162-B3061F0BB283}"/>
              </a:ext>
            </a:extLst>
          </p:cNvPr>
          <p:cNvPicPr>
            <a:picLocks noChangeAspect="1"/>
          </p:cNvPicPr>
          <p:nvPr/>
        </p:nvPicPr>
        <p:blipFill>
          <a:blip r:embed="rId4"/>
          <a:stretch>
            <a:fillRect/>
          </a:stretch>
        </p:blipFill>
        <p:spPr>
          <a:xfrm>
            <a:off x="311150" y="1543050"/>
            <a:ext cx="5780617" cy="4322233"/>
          </a:xfrm>
          <a:prstGeom prst="rect">
            <a:avLst/>
          </a:prstGeom>
        </p:spPr>
      </p:pic>
      <p:pic>
        <p:nvPicPr>
          <p:cNvPr id="11" name="Picture 11" descr="Backpropagation.gif">
            <a:extLst>
              <a:ext uri="{FF2B5EF4-FFF2-40B4-BE49-F238E27FC236}">
                <a16:creationId xmlns:a16="http://schemas.microsoft.com/office/drawing/2014/main" id="{F13871E8-B865-4F13-B999-1BA8E76CBBEE}"/>
              </a:ext>
            </a:extLst>
          </p:cNvPr>
          <p:cNvPicPr>
            <a:picLocks noChangeAspect="1"/>
          </p:cNvPicPr>
          <p:nvPr/>
        </p:nvPicPr>
        <p:blipFill>
          <a:blip r:embed="rId5"/>
          <a:stretch>
            <a:fillRect/>
          </a:stretch>
        </p:blipFill>
        <p:spPr>
          <a:xfrm>
            <a:off x="6100233" y="1543050"/>
            <a:ext cx="5780617" cy="4322233"/>
          </a:xfrm>
          <a:prstGeom prst="rect">
            <a:avLst/>
          </a:prstGeom>
        </p:spPr>
      </p:pic>
    </p:spTree>
    <p:extLst>
      <p:ext uri="{BB962C8B-B14F-4D97-AF65-F5344CB8AC3E}">
        <p14:creationId xmlns:p14="http://schemas.microsoft.com/office/powerpoint/2010/main" val="216630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US" b="1" dirty="0">
                <a:latin typeface="IBM Plex Mono Light"/>
              </a:rPr>
              <a:t>Types of Deep Learning</a:t>
            </a:r>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pic>
        <p:nvPicPr>
          <p:cNvPr id="6" name="Picture 5" descr="Diagram&#10;&#10;Description automatically generated">
            <a:extLst>
              <a:ext uri="{FF2B5EF4-FFF2-40B4-BE49-F238E27FC236}">
                <a16:creationId xmlns:a16="http://schemas.microsoft.com/office/drawing/2014/main" id="{8220BF77-2CE5-475A-9EEC-1650A35EBD5E}"/>
              </a:ext>
            </a:extLst>
          </p:cNvPr>
          <p:cNvPicPr>
            <a:picLocks noChangeAspect="1"/>
          </p:cNvPicPr>
          <p:nvPr/>
        </p:nvPicPr>
        <p:blipFill>
          <a:blip r:embed="rId4"/>
          <a:stretch>
            <a:fillRect/>
          </a:stretch>
        </p:blipFill>
        <p:spPr>
          <a:xfrm>
            <a:off x="1784226" y="882516"/>
            <a:ext cx="8871162" cy="5258597"/>
          </a:xfrm>
          <a:prstGeom prst="rect">
            <a:avLst/>
          </a:prstGeom>
        </p:spPr>
      </p:pic>
      <p:sp>
        <p:nvSpPr>
          <p:cNvPr id="8" name="Rectangle 7">
            <a:extLst>
              <a:ext uri="{FF2B5EF4-FFF2-40B4-BE49-F238E27FC236}">
                <a16:creationId xmlns:a16="http://schemas.microsoft.com/office/drawing/2014/main" id="{EE169092-5EDF-429D-B59D-10516571C3C0}"/>
              </a:ext>
            </a:extLst>
          </p:cNvPr>
          <p:cNvSpPr/>
          <p:nvPr/>
        </p:nvSpPr>
        <p:spPr>
          <a:xfrm>
            <a:off x="5390656" y="6019908"/>
            <a:ext cx="1401723" cy="200055"/>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t>Source: </a:t>
            </a:r>
            <a:r>
              <a:rPr lang="en-US" sz="700" dirty="0">
                <a:hlinkClick r:id="rId5"/>
              </a:rPr>
              <a:t>IBM Developer</a:t>
            </a:r>
            <a:endParaRPr lang="en-US"/>
          </a:p>
        </p:txBody>
      </p:sp>
    </p:spTree>
    <p:extLst>
      <p:ext uri="{BB962C8B-B14F-4D97-AF65-F5344CB8AC3E}">
        <p14:creationId xmlns:p14="http://schemas.microsoft.com/office/powerpoint/2010/main" val="2715450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US" b="1" dirty="0">
                <a:latin typeface="IBM Plex Mono Light"/>
              </a:rPr>
              <a:t>Tools &amp; Frameworks</a:t>
            </a:r>
            <a:endParaRPr lang="en-US" dirty="0"/>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pic>
        <p:nvPicPr>
          <p:cNvPr id="6" name="Picture 5" descr="Best Python Libraries for Machine Learning and Deep Learning">
            <a:extLst>
              <a:ext uri="{FF2B5EF4-FFF2-40B4-BE49-F238E27FC236}">
                <a16:creationId xmlns:a16="http://schemas.microsoft.com/office/drawing/2014/main" id="{A2AFFD6B-1594-489A-BACA-77319874D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274" y="894013"/>
            <a:ext cx="8707105" cy="54537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6589A5D-E638-43DF-97C1-096097FBF2DE}"/>
              </a:ext>
            </a:extLst>
          </p:cNvPr>
          <p:cNvSpPr/>
          <p:nvPr/>
        </p:nvSpPr>
        <p:spPr>
          <a:xfrm>
            <a:off x="3756648" y="6149748"/>
            <a:ext cx="4088781" cy="200055"/>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t>Source: </a:t>
            </a:r>
            <a:r>
              <a:rPr lang="en-US" sz="700" dirty="0">
                <a:hlinkClick r:id="rId5"/>
              </a:rPr>
              <a:t>Towards Data Science</a:t>
            </a:r>
            <a:endParaRPr lang="en-US" sz="700" dirty="0"/>
          </a:p>
        </p:txBody>
      </p:sp>
    </p:spTree>
    <p:extLst>
      <p:ext uri="{BB962C8B-B14F-4D97-AF65-F5344CB8AC3E}">
        <p14:creationId xmlns:p14="http://schemas.microsoft.com/office/powerpoint/2010/main" val="314561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US" b="1">
                <a:latin typeface="IBM Plex Mono Light"/>
              </a:rPr>
              <a:t>Logistic Regression – a Mini Neural Network</a:t>
            </a:r>
            <a:endParaRPr lang="en-US" b="1" dirty="0"/>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pic>
        <p:nvPicPr>
          <p:cNvPr id="3" name="Picture 4" descr="Screenshot from 2021-08-23 17-10-03.png">
            <a:extLst>
              <a:ext uri="{FF2B5EF4-FFF2-40B4-BE49-F238E27FC236}">
                <a16:creationId xmlns:a16="http://schemas.microsoft.com/office/drawing/2014/main" id="{C836A7BF-0BA3-4C4E-8BD5-96E673CA23B4}"/>
              </a:ext>
            </a:extLst>
          </p:cNvPr>
          <p:cNvPicPr>
            <a:picLocks noChangeAspect="1"/>
          </p:cNvPicPr>
          <p:nvPr/>
        </p:nvPicPr>
        <p:blipFill>
          <a:blip r:embed="rId4"/>
          <a:stretch>
            <a:fillRect/>
          </a:stretch>
        </p:blipFill>
        <p:spPr>
          <a:xfrm>
            <a:off x="425569" y="2383749"/>
            <a:ext cx="5791200" cy="2104879"/>
          </a:xfrm>
          <a:prstGeom prst="rect">
            <a:avLst/>
          </a:prstGeom>
        </p:spPr>
      </p:pic>
      <p:pic>
        <p:nvPicPr>
          <p:cNvPr id="5" name="Picture 5" descr="1_h5CDHdp1NomV1-N3Rt2FWQ.png">
            <a:extLst>
              <a:ext uri="{FF2B5EF4-FFF2-40B4-BE49-F238E27FC236}">
                <a16:creationId xmlns:a16="http://schemas.microsoft.com/office/drawing/2014/main" id="{D2F1BF51-09C3-4FA9-AD21-67B036E9E1E6}"/>
              </a:ext>
            </a:extLst>
          </p:cNvPr>
          <p:cNvPicPr>
            <a:picLocks noChangeAspect="1"/>
          </p:cNvPicPr>
          <p:nvPr/>
        </p:nvPicPr>
        <p:blipFill rotWithShape="1">
          <a:blip r:embed="rId5"/>
          <a:srcRect l="43689" t="29614" r="243" b="429"/>
          <a:stretch/>
        </p:blipFill>
        <p:spPr>
          <a:xfrm>
            <a:off x="6737230" y="2055096"/>
            <a:ext cx="4484127" cy="3154177"/>
          </a:xfrm>
          <a:prstGeom prst="rect">
            <a:avLst/>
          </a:prstGeom>
        </p:spPr>
      </p:pic>
      <p:sp>
        <p:nvSpPr>
          <p:cNvPr id="6" name="Footer Placeholder 4">
            <a:extLst>
              <a:ext uri="{FF2B5EF4-FFF2-40B4-BE49-F238E27FC236}">
                <a16:creationId xmlns:a16="http://schemas.microsoft.com/office/drawing/2014/main" id="{D75BABF1-0464-40CB-A347-5357DA128350}"/>
              </a:ext>
            </a:extLst>
          </p:cNvPr>
          <p:cNvSpPr txBox="1">
            <a:spLocks/>
          </p:cNvSpPr>
          <p:nvPr/>
        </p:nvSpPr>
        <p:spPr>
          <a:xfrm>
            <a:off x="2299393" y="4871320"/>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6"/>
              </a:rPr>
              <a:t>ResearchGate</a:t>
            </a:r>
            <a:endParaRPr lang="en-US" sz="700"/>
          </a:p>
        </p:txBody>
      </p:sp>
      <p:sp>
        <p:nvSpPr>
          <p:cNvPr id="10" name="Footer Placeholder 4">
            <a:extLst>
              <a:ext uri="{FF2B5EF4-FFF2-40B4-BE49-F238E27FC236}">
                <a16:creationId xmlns:a16="http://schemas.microsoft.com/office/drawing/2014/main" id="{731A3CA9-D9F5-4D47-BBF0-846551DEB8B9}"/>
              </a:ext>
            </a:extLst>
          </p:cNvPr>
          <p:cNvSpPr txBox="1">
            <a:spLocks/>
          </p:cNvSpPr>
          <p:nvPr/>
        </p:nvSpPr>
        <p:spPr>
          <a:xfrm>
            <a:off x="8237241" y="5201999"/>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7"/>
              </a:rPr>
              <a:t>Analytics Vidhya</a:t>
            </a:r>
            <a:endParaRPr lang="en-US" sz="700"/>
          </a:p>
        </p:txBody>
      </p:sp>
    </p:spTree>
    <p:extLst>
      <p:ext uri="{BB962C8B-B14F-4D97-AF65-F5344CB8AC3E}">
        <p14:creationId xmlns:p14="http://schemas.microsoft.com/office/powerpoint/2010/main" val="56292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2F89-99C5-6A40-9389-EFC633E9A4B9}"/>
              </a:ext>
            </a:extLst>
          </p:cNvPr>
          <p:cNvSpPr>
            <a:spLocks noGrp="1"/>
          </p:cNvSpPr>
          <p:nvPr>
            <p:ph type="title"/>
          </p:nvPr>
        </p:nvSpPr>
        <p:spPr>
          <a:xfrm>
            <a:off x="280416" y="234040"/>
            <a:ext cx="11122019" cy="5760360"/>
          </a:xfrm>
        </p:spPr>
        <p:txBody>
          <a:bodyPr/>
          <a:lstStyle/>
          <a:p>
            <a:r>
              <a:rPr lang="en-US" b="1" dirty="0">
                <a:solidFill>
                  <a:schemeClr val="tx1"/>
                </a:solidFill>
                <a:latin typeface="IBM Plex Mono Light"/>
              </a:rPr>
              <a:t>Code Lab!</a:t>
            </a:r>
            <a:br>
              <a:rPr lang="en-US" b="1" dirty="0">
                <a:latin typeface="IBM Plex Mono Light"/>
              </a:rPr>
            </a:br>
            <a:br>
              <a:rPr lang="en-US" b="1" dirty="0"/>
            </a:br>
            <a:r>
              <a:rPr lang="en-US" b="1" dirty="0">
                <a:solidFill>
                  <a:schemeClr val="tx1"/>
                </a:solidFill>
                <a:latin typeface="IBM Plex Mono Light"/>
              </a:rPr>
              <a:t>Sentiment Analysis</a:t>
            </a:r>
            <a:br>
              <a:rPr lang="en-US" b="1" dirty="0"/>
            </a:br>
            <a:br>
              <a:rPr lang="en-US" b="1" dirty="0"/>
            </a:br>
            <a:br>
              <a:rPr lang="en-US" b="1" dirty="0"/>
            </a:br>
            <a:br>
              <a:rPr lang="en-US" b="1" dirty="0"/>
            </a:br>
            <a:endParaRPr lang="en-US" b="1">
              <a:solidFill>
                <a:schemeClr val="tx1"/>
              </a:solidFill>
            </a:endParaRPr>
          </a:p>
        </p:txBody>
      </p:sp>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914621"/>
            <a:fld id="{59395FB3-9C97-154F-86B2-7E381B951268}" type="slidenum">
              <a:rPr lang="en-US">
                <a:solidFill>
                  <a:srgbClr val="000000"/>
                </a:solidFill>
                <a:latin typeface="IBM Plex Sans"/>
              </a:rPr>
              <a:pPr defTabSz="914621"/>
              <a:t>19</a:t>
            </a:fld>
            <a:endParaRPr lang="en-US" dirty="0">
              <a:solidFill>
                <a:srgbClr val="000000"/>
              </a:solidFill>
              <a:latin typeface="IBM Plex Sans"/>
            </a:endParaRPr>
          </a:p>
        </p:txBody>
      </p:sp>
      <p:sp>
        <p:nvSpPr>
          <p:cNvPr id="6" name="Footer Placeholder 4">
            <a:extLst>
              <a:ext uri="{FF2B5EF4-FFF2-40B4-BE49-F238E27FC236}">
                <a16:creationId xmlns:a16="http://schemas.microsoft.com/office/drawing/2014/main" id="{321BC17C-F50C-E24F-AB3E-07D152E5C534}"/>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8" name="TextBox 7">
            <a:extLst>
              <a:ext uri="{FF2B5EF4-FFF2-40B4-BE49-F238E27FC236}">
                <a16:creationId xmlns:a16="http://schemas.microsoft.com/office/drawing/2014/main" id="{F323DCF9-C62F-E44A-A784-37B1868734EE}"/>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solidFill>
                  <a:schemeClr val="bg1"/>
                </a:solidFill>
                <a:latin typeface="IBM Plex Sans" charset="0"/>
                <a:ea typeface="IBM Plex Sans" charset="0"/>
                <a:cs typeface="IBM Plex Sans" charset="0"/>
              </a:rPr>
              <a:t>Get Started here: </a:t>
            </a:r>
            <a:r>
              <a:rPr lang="en-US" sz="1100" dirty="0">
                <a:solidFill>
                  <a:schemeClr val="bg1"/>
                </a:solidFill>
                <a:hlinkClick r:id="rId2">
                  <a:extLst>
                    <a:ext uri="{A12FA001-AC4F-418D-AE19-62706E023703}">
                      <ahyp:hlinkClr xmlns:ahyp="http://schemas.microsoft.com/office/drawing/2018/hyperlinkcolor" val="tx"/>
                    </a:ext>
                  </a:extLst>
                </a:hlinkClick>
              </a:rPr>
              <a:t>ibm.biz/YourPathToDeepLearning</a:t>
            </a:r>
            <a:endParaRPr lang="en-US" sz="1100" dirty="0">
              <a:solidFill>
                <a:schemeClr val="bg1"/>
              </a:solidFill>
            </a:endParaRPr>
          </a:p>
        </p:txBody>
      </p:sp>
      <p:sp>
        <p:nvSpPr>
          <p:cNvPr id="5" name="TextBox 4">
            <a:extLst>
              <a:ext uri="{FF2B5EF4-FFF2-40B4-BE49-F238E27FC236}">
                <a16:creationId xmlns:a16="http://schemas.microsoft.com/office/drawing/2014/main" id="{D6F9256C-8959-41CB-9F85-1E1EC5611971}"/>
              </a:ext>
            </a:extLst>
          </p:cNvPr>
          <p:cNvSpPr txBox="1"/>
          <p:nvPr/>
        </p:nvSpPr>
        <p:spPr>
          <a:xfrm>
            <a:off x="310711" y="2333486"/>
            <a:ext cx="2743199" cy="14268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00"/>
              </a:lnSpc>
              <a:spcAft>
                <a:spcPts val="600"/>
              </a:spcAft>
            </a:pPr>
            <a:r>
              <a:rPr lang="en-GB" sz="2400" b="1">
                <a:solidFill>
                  <a:schemeClr val="bg1"/>
                </a:solidFill>
                <a:latin typeface="IBM Plex Sans"/>
              </a:rPr>
              <a:t>Labels:</a:t>
            </a:r>
            <a:endParaRPr lang="en-US" sz="2400">
              <a:solidFill>
                <a:schemeClr val="bg1"/>
              </a:solidFill>
              <a:latin typeface="IBM Plex Sans"/>
            </a:endParaRPr>
          </a:p>
          <a:p>
            <a:pPr>
              <a:lnSpc>
                <a:spcPts val="1600"/>
              </a:lnSpc>
              <a:spcAft>
                <a:spcPts val="600"/>
              </a:spcAft>
            </a:pPr>
            <a:endParaRPr lang="en-US" sz="2400">
              <a:solidFill>
                <a:schemeClr val="bg1"/>
              </a:solidFill>
            </a:endParaRPr>
          </a:p>
          <a:p>
            <a:pPr marL="285750" indent="-285750">
              <a:lnSpc>
                <a:spcPts val="1600"/>
              </a:lnSpc>
              <a:spcAft>
                <a:spcPts val="600"/>
              </a:spcAft>
              <a:buFont typeface="Arial"/>
              <a:buChar char="•"/>
            </a:pPr>
            <a:r>
              <a:rPr lang="en-GB" sz="2400" dirty="0">
                <a:solidFill>
                  <a:schemeClr val="bg1"/>
                </a:solidFill>
              </a:rPr>
              <a:t>0 - Negative</a:t>
            </a:r>
            <a:endParaRPr lang="en-US" sz="2400">
              <a:solidFill>
                <a:schemeClr val="bg1"/>
              </a:solidFill>
            </a:endParaRPr>
          </a:p>
          <a:p>
            <a:pPr marL="285750" indent="-285750">
              <a:lnSpc>
                <a:spcPts val="1600"/>
              </a:lnSpc>
              <a:spcAft>
                <a:spcPts val="600"/>
              </a:spcAft>
              <a:buFont typeface="Arial"/>
              <a:buChar char="•"/>
            </a:pPr>
            <a:r>
              <a:rPr lang="en-GB" sz="2400" dirty="0">
                <a:solidFill>
                  <a:schemeClr val="bg1"/>
                </a:solidFill>
              </a:rPr>
              <a:t>1- Positive</a:t>
            </a:r>
          </a:p>
          <a:p>
            <a:pPr>
              <a:lnSpc>
                <a:spcPts val="1600"/>
              </a:lnSpc>
              <a:spcAft>
                <a:spcPts val="600"/>
              </a:spcAft>
            </a:pPr>
            <a:endParaRPr lang="en-GB" sz="1600" dirty="0">
              <a:solidFill>
                <a:schemeClr val="bg1"/>
              </a:solidFill>
            </a:endParaRPr>
          </a:p>
        </p:txBody>
      </p:sp>
      <p:pic>
        <p:nvPicPr>
          <p:cNvPr id="7" name="Picture 8" descr="Screenshot 2021-08-23 at 6.36.42 PM.png">
            <a:extLst>
              <a:ext uri="{FF2B5EF4-FFF2-40B4-BE49-F238E27FC236}">
                <a16:creationId xmlns:a16="http://schemas.microsoft.com/office/drawing/2014/main" id="{CCB0B7F4-4CD2-473E-A9AC-24CBA529100F}"/>
              </a:ext>
            </a:extLst>
          </p:cNvPr>
          <p:cNvPicPr>
            <a:picLocks noChangeAspect="1"/>
          </p:cNvPicPr>
          <p:nvPr/>
        </p:nvPicPr>
        <p:blipFill>
          <a:blip r:embed="rId3"/>
          <a:stretch>
            <a:fillRect/>
          </a:stretch>
        </p:blipFill>
        <p:spPr>
          <a:xfrm>
            <a:off x="4851400" y="859571"/>
            <a:ext cx="7212622" cy="5141807"/>
          </a:xfrm>
          <a:prstGeom prst="rect">
            <a:avLst/>
          </a:prstGeom>
        </p:spPr>
      </p:pic>
      <p:sp>
        <p:nvSpPr>
          <p:cNvPr id="10" name="Footer Placeholder 4">
            <a:extLst>
              <a:ext uri="{FF2B5EF4-FFF2-40B4-BE49-F238E27FC236}">
                <a16:creationId xmlns:a16="http://schemas.microsoft.com/office/drawing/2014/main" id="{143F1709-3E5C-428A-A41A-20D692A17C5D}"/>
              </a:ext>
            </a:extLst>
          </p:cNvPr>
          <p:cNvSpPr txBox="1">
            <a:spLocks/>
          </p:cNvSpPr>
          <p:nvPr/>
        </p:nvSpPr>
        <p:spPr>
          <a:xfrm>
            <a:off x="7906563" y="5992754"/>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4"/>
              </a:rPr>
              <a:t>Kaggle</a:t>
            </a:r>
            <a:endParaRPr lang="en-US" sz="700"/>
          </a:p>
        </p:txBody>
      </p:sp>
    </p:spTree>
    <p:extLst>
      <p:ext uri="{BB962C8B-B14F-4D97-AF65-F5344CB8AC3E}">
        <p14:creationId xmlns:p14="http://schemas.microsoft.com/office/powerpoint/2010/main" val="4769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05F6C-EB70-2B4A-8E2B-F7E7930F42B2}"/>
              </a:ext>
            </a:extLst>
          </p:cNvPr>
          <p:cNvSpPr>
            <a:spLocks noGrp="1"/>
          </p:cNvSpPr>
          <p:nvPr>
            <p:ph sz="quarter" idx="17"/>
          </p:nvPr>
        </p:nvSpPr>
        <p:spPr>
          <a:xfrm>
            <a:off x="6096000" y="3435592"/>
            <a:ext cx="3048000" cy="3431117"/>
          </a:xfrm>
          <a:solidFill>
            <a:srgbClr val="FF7EB6"/>
          </a:solidFill>
        </p:spPr>
        <p:txBody>
          <a:bodyPr vert="horz" lIns="219456" tIns="201168" rIns="228600" bIns="228600" rtlCol="0" anchor="t">
            <a:noAutofit/>
          </a:bodyPr>
          <a:lstStyle/>
          <a:p>
            <a:r>
              <a:rPr lang="en-PK" dirty="0">
                <a:latin typeface="IBM Plex Sans"/>
              </a:rPr>
              <a:t>Yes, </a:t>
            </a:r>
            <a:r>
              <a:rPr lang="en-US" b="1" dirty="0">
                <a:latin typeface="IBM Plex Sans"/>
              </a:rPr>
              <a:t>Badge &amp; </a:t>
            </a:r>
            <a:r>
              <a:rPr lang="en-PK" b="1" dirty="0">
                <a:latin typeface="IBM Plex Sans"/>
              </a:rPr>
              <a:t>Certificate</a:t>
            </a:r>
            <a:r>
              <a:rPr lang="en-US" b="1" dirty="0">
                <a:latin typeface="IBM Plex Sans"/>
              </a:rPr>
              <a:t> </a:t>
            </a:r>
            <a:r>
              <a:rPr lang="en-PK" dirty="0">
                <a:latin typeface="IBM Plex Sans"/>
              </a:rPr>
              <a:t>will be given after completion of series. </a:t>
            </a:r>
            <a:endParaRPr lang="en-PK" dirty="0">
              <a:solidFill>
                <a:schemeClr val="bg1"/>
              </a:solidFill>
            </a:endParaRPr>
          </a:p>
          <a:p>
            <a:r>
              <a:rPr lang="en-US" dirty="0">
                <a:latin typeface="IBM Plex Sans"/>
              </a:rPr>
              <a:t>You will need to enroll into the course </a:t>
            </a:r>
            <a:r>
              <a:rPr lang="en-US" dirty="0">
                <a:latin typeface="IBM Plex Sans"/>
                <a:hlinkClick r:id="rId2"/>
              </a:rPr>
              <a:t>“Deep Learning with TensorFlow"</a:t>
            </a:r>
            <a:r>
              <a:rPr lang="en-US" dirty="0">
                <a:latin typeface="IBM Plex Sans"/>
              </a:rPr>
              <a:t> on https://cognitiveclass.ai</a:t>
            </a:r>
            <a:endParaRPr lang="en-PK" dirty="0">
              <a:latin typeface="IBM Plex Sans"/>
            </a:endParaRPr>
          </a:p>
        </p:txBody>
      </p:sp>
      <p:sp>
        <p:nvSpPr>
          <p:cNvPr id="3" name="Content Placeholder 2">
            <a:extLst>
              <a:ext uri="{FF2B5EF4-FFF2-40B4-BE49-F238E27FC236}">
                <a16:creationId xmlns:a16="http://schemas.microsoft.com/office/drawing/2014/main" id="{EB6F8708-4B22-2846-A961-BFD815633F44}"/>
              </a:ext>
            </a:extLst>
          </p:cNvPr>
          <p:cNvSpPr>
            <a:spLocks noGrp="1"/>
          </p:cNvSpPr>
          <p:nvPr>
            <p:ph sz="quarter" idx="18"/>
          </p:nvPr>
        </p:nvSpPr>
        <p:spPr>
          <a:xfrm>
            <a:off x="9144000" y="3435592"/>
            <a:ext cx="3048000" cy="3431117"/>
          </a:xfrm>
          <a:solidFill>
            <a:schemeClr val="bg1"/>
          </a:solidFill>
        </p:spPr>
        <p:txBody>
          <a:bodyPr vert="horz" lIns="219456" tIns="201168" rIns="228600" bIns="228600" rtlCol="0" anchor="t">
            <a:noAutofit/>
          </a:bodyPr>
          <a:lstStyle/>
          <a:p>
            <a:r>
              <a:rPr lang="en-PK" dirty="0">
                <a:solidFill>
                  <a:schemeClr val="tx1"/>
                </a:solidFill>
                <a:latin typeface="IBM Plex Sans"/>
              </a:rPr>
              <a:t>Q&amp;A session will happen at the end. Stay tuned! </a:t>
            </a:r>
            <a:endParaRPr lang="en-PK" dirty="0">
              <a:solidFill>
                <a:schemeClr val="tx1"/>
              </a:solidFill>
            </a:endParaRPr>
          </a:p>
          <a:p>
            <a:endParaRPr lang="en-PK" dirty="0">
              <a:solidFill>
                <a:schemeClr val="tx1"/>
              </a:solidFill>
            </a:endParaRPr>
          </a:p>
          <a:p>
            <a:r>
              <a:rPr lang="en-US" dirty="0">
                <a:solidFill>
                  <a:schemeClr val="tx1"/>
                </a:solidFill>
                <a:latin typeface="IBM Plex Sans"/>
              </a:rPr>
              <a:t>How to join the IBM </a:t>
            </a:r>
            <a:br>
              <a:rPr lang="en-US" dirty="0">
                <a:solidFill>
                  <a:schemeClr val="tx1"/>
                </a:solidFill>
                <a:latin typeface="IBM Plex Sans"/>
              </a:rPr>
            </a:br>
            <a:r>
              <a:rPr lang="en-US" dirty="0">
                <a:solidFill>
                  <a:schemeClr val="tx1"/>
                </a:solidFill>
                <a:latin typeface="IBM Plex Sans"/>
              </a:rPr>
              <a:t>Developer Community? </a:t>
            </a:r>
            <a:br>
              <a:rPr lang="en-US" dirty="0"/>
            </a:br>
            <a:r>
              <a:rPr lang="en-US" b="1" dirty="0">
                <a:solidFill>
                  <a:schemeClr val="tx1"/>
                </a:solidFill>
                <a:latin typeface="IBM Plex Sans"/>
              </a:rPr>
              <a:t>Join our Slack community </a:t>
            </a:r>
            <a:br>
              <a:rPr lang="en-US" b="1" dirty="0">
                <a:latin typeface="IBM Plex Sans"/>
              </a:rPr>
            </a:br>
            <a:r>
              <a:rPr lang="en-US" dirty="0">
                <a:solidFill>
                  <a:schemeClr val="tx1"/>
                </a:solidFill>
                <a:latin typeface="IBM Plex Sans"/>
                <a:hlinkClick r:id="rId3">
                  <a:extLst>
                    <a:ext uri="{A12FA001-AC4F-418D-AE19-62706E023703}">
                      <ahyp:hlinkClr xmlns:ahyp="http://schemas.microsoft.com/office/drawing/2018/hyperlinkcolor" val="tx"/>
                    </a:ext>
                  </a:extLst>
                </a:hlinkClick>
              </a:rPr>
              <a:t>ibm.biz/YPDL-Slack</a:t>
            </a:r>
            <a:r>
              <a:rPr lang="en-US" dirty="0">
                <a:solidFill>
                  <a:schemeClr val="tx1"/>
                </a:solidFill>
                <a:latin typeface="IBM Plex Sans"/>
              </a:rPr>
              <a:t> </a:t>
            </a:r>
          </a:p>
          <a:p>
            <a:endParaRPr lang="en-PK" dirty="0">
              <a:solidFill>
                <a:schemeClr val="tx1"/>
              </a:solidFill>
            </a:endParaRPr>
          </a:p>
        </p:txBody>
      </p:sp>
      <p:sp>
        <p:nvSpPr>
          <p:cNvPr id="4" name="Content Placeholder 3">
            <a:extLst>
              <a:ext uri="{FF2B5EF4-FFF2-40B4-BE49-F238E27FC236}">
                <a16:creationId xmlns:a16="http://schemas.microsoft.com/office/drawing/2014/main" id="{C0642E73-1239-FB40-90A5-3D8F0E2237AA}"/>
              </a:ext>
            </a:extLst>
          </p:cNvPr>
          <p:cNvSpPr>
            <a:spLocks noGrp="1"/>
          </p:cNvSpPr>
          <p:nvPr>
            <p:ph sz="quarter" idx="19"/>
          </p:nvPr>
        </p:nvSpPr>
        <p:spPr>
          <a:xfrm>
            <a:off x="3048001" y="3435592"/>
            <a:ext cx="3048000" cy="3431116"/>
          </a:xfrm>
          <a:solidFill>
            <a:schemeClr val="bg1"/>
          </a:solidFill>
        </p:spPr>
        <p:txBody>
          <a:bodyPr vert="horz" lIns="219456" tIns="201168" rIns="228600" bIns="228600" rtlCol="0" anchor="t">
            <a:noAutofit/>
          </a:bodyPr>
          <a:lstStyle/>
          <a:p>
            <a:r>
              <a:rPr lang="en-PK" dirty="0">
                <a:solidFill>
                  <a:schemeClr val="tx1"/>
                </a:solidFill>
                <a:latin typeface="IBM Plex Sans"/>
              </a:rPr>
              <a:t>You do need a basic understanding of </a:t>
            </a:r>
            <a:r>
              <a:rPr lang="en-PK" b="1" dirty="0">
                <a:solidFill>
                  <a:schemeClr val="tx1"/>
                </a:solidFill>
                <a:latin typeface="IBM Plex Sans"/>
              </a:rPr>
              <a:t>Programming &amp; Machine Learning.</a:t>
            </a:r>
            <a:endParaRPr lang="en-US" b="1" dirty="0">
              <a:solidFill>
                <a:schemeClr val="tx1"/>
              </a:solidFill>
            </a:endParaRPr>
          </a:p>
          <a:p>
            <a:r>
              <a:rPr lang="en-PK" dirty="0">
                <a:solidFill>
                  <a:schemeClr val="tx1"/>
                </a:solidFill>
                <a:latin typeface="IBM Plex Sans"/>
              </a:rPr>
              <a:t>Just log in or create your </a:t>
            </a:r>
            <a:r>
              <a:rPr lang="en-PK" b="1" dirty="0">
                <a:solidFill>
                  <a:schemeClr val="tx1"/>
                </a:solidFill>
                <a:latin typeface="IBM Plex Sans"/>
              </a:rPr>
              <a:t>IBM Cloud Account</a:t>
            </a:r>
            <a:r>
              <a:rPr lang="en-PK" dirty="0">
                <a:solidFill>
                  <a:schemeClr val="tx1"/>
                </a:solidFill>
                <a:latin typeface="IBM Plex Sans"/>
              </a:rPr>
              <a:t> from </a:t>
            </a:r>
            <a:r>
              <a:rPr lang="en-PK" dirty="0">
                <a:solidFill>
                  <a:schemeClr val="tx1"/>
                </a:solidFill>
                <a:latin typeface="IBM Plex Sans"/>
                <a:hlinkClick r:id="rId4">
                  <a:extLst>
                    <a:ext uri="{A12FA001-AC4F-418D-AE19-62706E023703}">
                      <ahyp:hlinkClr xmlns:ahyp="http://schemas.microsoft.com/office/drawing/2018/hyperlinkcolor" val="tx"/>
                    </a:ext>
                  </a:extLst>
                </a:hlinkClick>
              </a:rPr>
              <a:t>ibm.biz/YourPathToDeepLearning</a:t>
            </a:r>
            <a:r>
              <a:rPr lang="en-PK" dirty="0">
                <a:solidFill>
                  <a:schemeClr val="tx1"/>
                </a:solidFill>
                <a:latin typeface="IBM Plex Sans"/>
              </a:rPr>
              <a:t> and you’re good to go!</a:t>
            </a:r>
          </a:p>
        </p:txBody>
      </p:sp>
      <p:sp>
        <p:nvSpPr>
          <p:cNvPr id="5" name="Content Placeholder 4">
            <a:extLst>
              <a:ext uri="{FF2B5EF4-FFF2-40B4-BE49-F238E27FC236}">
                <a16:creationId xmlns:a16="http://schemas.microsoft.com/office/drawing/2014/main" id="{E24DF3E7-5588-D94C-8D17-2768036D0202}"/>
              </a:ext>
            </a:extLst>
          </p:cNvPr>
          <p:cNvSpPr>
            <a:spLocks noGrp="1"/>
          </p:cNvSpPr>
          <p:nvPr>
            <p:ph sz="quarter" idx="20"/>
          </p:nvPr>
        </p:nvSpPr>
        <p:spPr>
          <a:xfrm>
            <a:off x="0" y="3435592"/>
            <a:ext cx="3048000" cy="3431116"/>
          </a:xfrm>
          <a:solidFill>
            <a:srgbClr val="FF7EB6"/>
          </a:solidFill>
        </p:spPr>
        <p:txBody>
          <a:bodyPr/>
          <a:lstStyle/>
          <a:p>
            <a:r>
              <a:rPr lang="en-PK" dirty="0">
                <a:solidFill>
                  <a:schemeClr val="bg1"/>
                </a:solidFill>
              </a:rPr>
              <a:t>All sessions are recorded automatically and </a:t>
            </a:r>
            <a:r>
              <a:rPr lang="en-PK" b="1" dirty="0">
                <a:solidFill>
                  <a:schemeClr val="bg1"/>
                </a:solidFill>
              </a:rPr>
              <a:t>Recording</a:t>
            </a:r>
            <a:r>
              <a:rPr lang="en-PK" dirty="0">
                <a:solidFill>
                  <a:schemeClr val="bg1"/>
                </a:solidFill>
              </a:rPr>
              <a:t> will be available instantly when live broadcast will end. </a:t>
            </a:r>
          </a:p>
        </p:txBody>
      </p:sp>
      <p:sp>
        <p:nvSpPr>
          <p:cNvPr id="6" name="Title 5">
            <a:extLst>
              <a:ext uri="{FF2B5EF4-FFF2-40B4-BE49-F238E27FC236}">
                <a16:creationId xmlns:a16="http://schemas.microsoft.com/office/drawing/2014/main" id="{7ED7898C-6C8F-4542-977F-3F3706B5153E}"/>
              </a:ext>
            </a:extLst>
          </p:cNvPr>
          <p:cNvSpPr>
            <a:spLocks noGrp="1"/>
          </p:cNvSpPr>
          <p:nvPr>
            <p:ph type="title"/>
          </p:nvPr>
        </p:nvSpPr>
        <p:spPr/>
        <p:txBody>
          <a:bodyPr/>
          <a:lstStyle/>
          <a:p>
            <a:r>
              <a:rPr lang="en-PK" dirty="0">
                <a:latin typeface="IBM Plex Mono Light"/>
              </a:rPr>
              <a:t>Frequently Asked </a:t>
            </a:r>
            <a:br>
              <a:rPr lang="en-PK" dirty="0">
                <a:latin typeface="IBM Plex Mono Light"/>
              </a:rPr>
            </a:br>
            <a:r>
              <a:rPr lang="en-PK">
                <a:latin typeface="IBM Plex Mono Light"/>
              </a:rPr>
              <a:t>Questions</a:t>
            </a:r>
          </a:p>
        </p:txBody>
      </p:sp>
      <p:sp>
        <p:nvSpPr>
          <p:cNvPr id="8" name="Slide Number Placeholder 7">
            <a:extLst>
              <a:ext uri="{FF2B5EF4-FFF2-40B4-BE49-F238E27FC236}">
                <a16:creationId xmlns:a16="http://schemas.microsoft.com/office/drawing/2014/main" id="{84E38A26-066A-364C-B6EF-E20EA824EDE9}"/>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9" name="TextBox 8">
            <a:extLst>
              <a:ext uri="{FF2B5EF4-FFF2-40B4-BE49-F238E27FC236}">
                <a16:creationId xmlns:a16="http://schemas.microsoft.com/office/drawing/2014/main" id="{204FD734-1FBB-6148-8AB2-50B15556D7B8}"/>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5">
                  <a:extLst>
                    <a:ext uri="{A12FA001-AC4F-418D-AE19-62706E023703}">
                      <ahyp:hlinkClr xmlns:ahyp="http://schemas.microsoft.com/office/drawing/2018/hyperlinkcolor" val="tx"/>
                    </a:ext>
                  </a:extLst>
                </a:hlinkClick>
              </a:rPr>
              <a:t>ibm.biz/YourPathToDeepLearning</a:t>
            </a:r>
            <a:endParaRPr lang="en-US" sz="1100" dirty="0"/>
          </a:p>
        </p:txBody>
      </p:sp>
      <p:sp>
        <p:nvSpPr>
          <p:cNvPr id="7" name="Footer Placeholder 6">
            <a:extLst>
              <a:ext uri="{FF2B5EF4-FFF2-40B4-BE49-F238E27FC236}">
                <a16:creationId xmlns:a16="http://schemas.microsoft.com/office/drawing/2014/main" id="{4F978A99-41F5-4890-A183-EA1D2DDE78FC}"/>
              </a:ext>
            </a:extLst>
          </p:cNvPr>
          <p:cNvSpPr>
            <a:spLocks noGrp="1"/>
          </p:cNvSpPr>
          <p:nvPr>
            <p:ph type="ftr" sz="quarter" idx="10"/>
          </p:nvPr>
        </p:nvSpPr>
        <p:spPr/>
        <p:txBody>
          <a:bodyPr/>
          <a:lstStyle/>
          <a:p>
            <a:r>
              <a:rPr lang="en-US" dirty="0"/>
              <a:t>Your Path to Deep Learning / August 23rd – September 1st, 2021 / © 2021 IBM Corporation</a:t>
            </a:r>
            <a:endParaRPr lang="en-US"/>
          </a:p>
        </p:txBody>
      </p:sp>
    </p:spTree>
    <p:extLst>
      <p:ext uri="{BB962C8B-B14F-4D97-AF65-F5344CB8AC3E}">
        <p14:creationId xmlns:p14="http://schemas.microsoft.com/office/powerpoint/2010/main" val="168787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b="1">
                <a:latin typeface="IBM Plex Mono Light"/>
              </a:rPr>
              <a:t>Convert natural text to vectorized matrix</a:t>
            </a:r>
            <a:endParaRPr lang="en-US" b="1"/>
          </a:p>
        </p:txBody>
      </p:sp>
      <p:sp>
        <p:nvSpPr>
          <p:cNvPr id="5" name="Footer Placeholder 4">
            <a:extLst>
              <a:ext uri="{FF2B5EF4-FFF2-40B4-BE49-F238E27FC236}">
                <a16:creationId xmlns:a16="http://schemas.microsoft.com/office/drawing/2014/main" id="{48E76B7D-AD3F-D24D-A15B-01FC1DD5E15D}"/>
              </a:ext>
            </a:extLst>
          </p:cNvPr>
          <p:cNvSpPr>
            <a:spLocks noGrp="1"/>
          </p:cNvSpPr>
          <p:nvPr>
            <p:ph type="ftr" sz="quarter" idx="10"/>
          </p:nvPr>
        </p:nvSpPr>
        <p:spPr/>
        <p:txBody>
          <a:bodyPr/>
          <a:lstStyle/>
          <a:p>
            <a:r>
              <a:rPr lang="en-US" dirty="0"/>
              <a:t>Your Path to Deep Learning / August 23rd – September 1st, 2021 / © 2021 IBM Corporation</a:t>
            </a: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7" name="Text Placeholder 6">
            <a:extLst>
              <a:ext uri="{FF2B5EF4-FFF2-40B4-BE49-F238E27FC236}">
                <a16:creationId xmlns:a16="http://schemas.microsoft.com/office/drawing/2014/main" id="{0B421E22-BCCC-FA43-945E-1003FFA548E0}"/>
              </a:ext>
            </a:extLst>
          </p:cNvPr>
          <p:cNvSpPr>
            <a:spLocks noGrp="1"/>
          </p:cNvSpPr>
          <p:nvPr>
            <p:ph type="body" sz="quarter" idx="13"/>
          </p:nvPr>
        </p:nvSpPr>
        <p:spPr/>
        <p:txBody>
          <a:bodyPr vert="horz" lIns="0" tIns="0" rIns="0" bIns="0" rtlCol="0" anchor="t">
            <a:noAutofit/>
          </a:bodyPr>
          <a:lstStyle/>
          <a:p>
            <a:pPr marL="285750" indent="-285750">
              <a:lnSpc>
                <a:spcPct val="150000"/>
              </a:lnSpc>
              <a:buFont typeface="Wingdings" pitchFamily="2" charset="2"/>
              <a:buChar char="§"/>
            </a:pPr>
            <a:r>
              <a:rPr lang="en-US" sz="2000" dirty="0">
                <a:latin typeface="IBM Plex Sans"/>
              </a:rPr>
              <a:t>Feature Extraction from text</a:t>
            </a:r>
            <a:endParaRPr lang="en-US" sz="2000" dirty="0"/>
          </a:p>
          <a:p>
            <a:pPr marL="285750" indent="-285750">
              <a:lnSpc>
                <a:spcPct val="150000"/>
              </a:lnSpc>
              <a:buFont typeface="Wingdings" pitchFamily="2" charset="2"/>
              <a:buChar char="§"/>
            </a:pPr>
            <a:r>
              <a:rPr lang="en-US" sz="2000" dirty="0">
                <a:latin typeface="IBM Plex Sans"/>
              </a:rPr>
              <a:t>TF-IDF Vectorizer</a:t>
            </a:r>
            <a:endParaRPr lang="en-US" sz="2000" dirty="0"/>
          </a:p>
          <a:p>
            <a:pPr marL="285750" indent="-285750">
              <a:lnSpc>
                <a:spcPct val="150000"/>
              </a:lnSpc>
              <a:buFont typeface="Wingdings" pitchFamily="2" charset="2"/>
              <a:buChar char="§"/>
            </a:pPr>
            <a:r>
              <a:rPr lang="en-US" sz="2000" dirty="0">
                <a:latin typeface="IBM Plex Sans"/>
              </a:rPr>
              <a:t>Highlights important keywords across different samples.</a:t>
            </a:r>
            <a:endParaRPr lang="en-US" sz="2000" dirty="0"/>
          </a:p>
          <a:p>
            <a:pPr marL="285750" indent="-285750">
              <a:lnSpc>
                <a:spcPct val="150000"/>
              </a:lnSpc>
              <a:buFont typeface="Wingdings" pitchFamily="2" charset="2"/>
              <a:buChar char="§"/>
            </a:pPr>
            <a:r>
              <a:rPr lang="en-US" sz="2000" dirty="0">
                <a:latin typeface="IBM Plex Sans"/>
              </a:rPr>
              <a:t>(Term Frequency * Inverse Document Frequency)</a:t>
            </a:r>
            <a:endParaRPr lang="en-US" sz="2000" dirty="0"/>
          </a:p>
          <a:p>
            <a:pPr marL="285750" indent="-285750">
              <a:lnSpc>
                <a:spcPct val="150000"/>
              </a:lnSpc>
              <a:buFont typeface="Wingdings" pitchFamily="2" charset="2"/>
              <a:buChar char="§"/>
            </a:pPr>
            <a:r>
              <a:rPr lang="en-US" sz="2000" dirty="0">
                <a:latin typeface="IBM Plex Sans"/>
              </a:rPr>
              <a:t>Result is matrix with float numbers. The width of the matrix is the number of unique words in data</a:t>
            </a:r>
            <a:endParaRPr lang="en-US" sz="2000" dirty="0"/>
          </a:p>
        </p:txBody>
      </p:sp>
      <p:sp>
        <p:nvSpPr>
          <p:cNvPr id="8" name="Rectangle 7">
            <a:extLst>
              <a:ext uri="{FF2B5EF4-FFF2-40B4-BE49-F238E27FC236}">
                <a16:creationId xmlns:a16="http://schemas.microsoft.com/office/drawing/2014/main" id="{73CD9824-D739-5A42-8DCB-A92925C8C252}"/>
              </a:ext>
            </a:extLst>
          </p:cNvPr>
          <p:cNvSpPr/>
          <p:nvPr/>
        </p:nvSpPr>
        <p:spPr bwMode="auto">
          <a:xfrm>
            <a:off x="6116984" y="0"/>
            <a:ext cx="6083808" cy="6858000"/>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sp>
        <p:nvSpPr>
          <p:cNvPr id="9" name="TextBox 8">
            <a:extLst>
              <a:ext uri="{FF2B5EF4-FFF2-40B4-BE49-F238E27FC236}">
                <a16:creationId xmlns:a16="http://schemas.microsoft.com/office/drawing/2014/main" id="{5C2866EC-A1DE-2B43-B7E4-967220A3366D}"/>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solidFill>
                  <a:schemeClr val="bg1"/>
                </a:solidFill>
                <a:latin typeface="IBM Plex Sans" charset="0"/>
                <a:ea typeface="IBM Plex Sans" charset="0"/>
                <a:cs typeface="IBM Plex Sans" charset="0"/>
              </a:rPr>
              <a:t>Get Started here: </a:t>
            </a:r>
            <a:r>
              <a:rPr lang="en-US" sz="1100" dirty="0">
                <a:solidFill>
                  <a:schemeClr val="bg1"/>
                </a:solidFill>
                <a:hlinkClick r:id="rId2">
                  <a:extLst>
                    <a:ext uri="{A12FA001-AC4F-418D-AE19-62706E023703}">
                      <ahyp:hlinkClr xmlns:ahyp="http://schemas.microsoft.com/office/drawing/2018/hyperlinkcolor" val="tx"/>
                    </a:ext>
                  </a:extLst>
                </a:hlinkClick>
              </a:rPr>
              <a:t>ibm.biz/YourPathToDeepLearning</a:t>
            </a:r>
            <a:endParaRPr lang="en-US" sz="1100" dirty="0">
              <a:solidFill>
                <a:schemeClr val="bg1"/>
              </a:solidFill>
            </a:endParaRPr>
          </a:p>
        </p:txBody>
      </p:sp>
      <p:pic>
        <p:nvPicPr>
          <p:cNvPr id="2" name="Picture 2" descr="Screenshot 2021-08-23 at 2.00.25 PM.png">
            <a:extLst>
              <a:ext uri="{FF2B5EF4-FFF2-40B4-BE49-F238E27FC236}">
                <a16:creationId xmlns:a16="http://schemas.microsoft.com/office/drawing/2014/main" id="{ED7154A7-FEE2-4711-8AFC-AD43443204D4}"/>
              </a:ext>
            </a:extLst>
          </p:cNvPr>
          <p:cNvPicPr>
            <a:picLocks noChangeAspect="1"/>
          </p:cNvPicPr>
          <p:nvPr/>
        </p:nvPicPr>
        <p:blipFill>
          <a:blip r:embed="rId3"/>
          <a:stretch>
            <a:fillRect/>
          </a:stretch>
        </p:blipFill>
        <p:spPr>
          <a:xfrm>
            <a:off x="6153742" y="1507938"/>
            <a:ext cx="6013647" cy="2951667"/>
          </a:xfrm>
          <a:prstGeom prst="rect">
            <a:avLst/>
          </a:prstGeom>
        </p:spPr>
      </p:pic>
      <p:sp>
        <p:nvSpPr>
          <p:cNvPr id="3" name="TextBox 2">
            <a:extLst>
              <a:ext uri="{FF2B5EF4-FFF2-40B4-BE49-F238E27FC236}">
                <a16:creationId xmlns:a16="http://schemas.microsoft.com/office/drawing/2014/main" id="{32211F1F-9D87-4041-87AE-91AD3D3E4190}"/>
              </a:ext>
            </a:extLst>
          </p:cNvPr>
          <p:cNvSpPr txBox="1"/>
          <p:nvPr/>
        </p:nvSpPr>
        <p:spPr>
          <a:xfrm>
            <a:off x="6442034" y="5069917"/>
            <a:ext cx="5803823" cy="593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00"/>
              </a:lnSpc>
              <a:spcAft>
                <a:spcPts val="600"/>
              </a:spcAft>
            </a:pPr>
            <a:r>
              <a:rPr lang="en-GB" sz="2000" b="1" dirty="0">
                <a:latin typeface="IBM Plex Sans"/>
              </a:rPr>
              <a:t>A: The Car is Driven on the Road</a:t>
            </a:r>
          </a:p>
          <a:p>
            <a:pPr>
              <a:lnSpc>
                <a:spcPts val="1600"/>
              </a:lnSpc>
              <a:spcAft>
                <a:spcPts val="600"/>
              </a:spcAft>
            </a:pPr>
            <a:r>
              <a:rPr lang="en-GB" sz="2000" b="1" dirty="0"/>
              <a:t>B: The Truck is Driven on the Highway</a:t>
            </a:r>
          </a:p>
        </p:txBody>
      </p:sp>
      <p:sp>
        <p:nvSpPr>
          <p:cNvPr id="11" name="Footer Placeholder 4">
            <a:extLst>
              <a:ext uri="{FF2B5EF4-FFF2-40B4-BE49-F238E27FC236}">
                <a16:creationId xmlns:a16="http://schemas.microsoft.com/office/drawing/2014/main" id="{C2DDE319-C40C-4567-938B-45E112A83134}"/>
              </a:ext>
            </a:extLst>
          </p:cNvPr>
          <p:cNvSpPr txBox="1">
            <a:spLocks/>
          </p:cNvSpPr>
          <p:nvPr/>
        </p:nvSpPr>
        <p:spPr>
          <a:xfrm>
            <a:off x="8424148" y="4454377"/>
            <a:ext cx="1485406" cy="225070"/>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4"/>
              </a:rPr>
              <a:t>Free Code Camp</a:t>
            </a:r>
            <a:endParaRPr lang="en-US" sz="700"/>
          </a:p>
        </p:txBody>
      </p:sp>
    </p:spTree>
    <p:extLst>
      <p:ext uri="{BB962C8B-B14F-4D97-AF65-F5344CB8AC3E}">
        <p14:creationId xmlns:p14="http://schemas.microsoft.com/office/powerpoint/2010/main" val="20725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b="1" dirty="0"/>
              <a:t>Let’s get started</a:t>
            </a:r>
          </a:p>
        </p:txBody>
      </p:sp>
      <p:sp>
        <p:nvSpPr>
          <p:cNvPr id="5" name="Footer Placeholder 4">
            <a:extLst>
              <a:ext uri="{FF2B5EF4-FFF2-40B4-BE49-F238E27FC236}">
                <a16:creationId xmlns:a16="http://schemas.microsoft.com/office/drawing/2014/main" id="{48E76B7D-AD3F-D24D-A15B-01FC1DD5E15D}"/>
              </a:ext>
            </a:extLst>
          </p:cNvPr>
          <p:cNvSpPr>
            <a:spLocks noGrp="1"/>
          </p:cNvSpPr>
          <p:nvPr>
            <p:ph type="ftr" sz="quarter" idx="10"/>
          </p:nvPr>
        </p:nvSpPr>
        <p:spPr/>
        <p:txBody>
          <a:bodyPr/>
          <a:lstStyle/>
          <a:p>
            <a:r>
              <a:rPr lang="en-US" dirty="0"/>
              <a:t>Your Path to Deep Learning / August 23rd – September 1st, 2021 / © 2021 IBM Corporation</a:t>
            </a: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7" name="Text Placeholder 6">
            <a:extLst>
              <a:ext uri="{FF2B5EF4-FFF2-40B4-BE49-F238E27FC236}">
                <a16:creationId xmlns:a16="http://schemas.microsoft.com/office/drawing/2014/main" id="{0B421E22-BCCC-FA43-945E-1003FFA548E0}"/>
              </a:ext>
            </a:extLst>
          </p:cNvPr>
          <p:cNvSpPr>
            <a:spLocks noGrp="1"/>
          </p:cNvSpPr>
          <p:nvPr>
            <p:ph type="body" sz="quarter" idx="13"/>
          </p:nvPr>
        </p:nvSpPr>
        <p:spPr/>
        <p:txBody>
          <a:bodyPr vert="horz" lIns="0" tIns="0" rIns="0" bIns="0" rtlCol="0" anchor="t">
            <a:noAutofit/>
          </a:bodyPr>
          <a:lstStyle/>
          <a:p>
            <a:pPr marL="285750" indent="-285750">
              <a:lnSpc>
                <a:spcPct val="100000"/>
              </a:lnSpc>
              <a:buFont typeface="Wingdings" pitchFamily="2" charset="2"/>
              <a:buChar char="§"/>
            </a:pPr>
            <a:r>
              <a:rPr lang="en-AE" sz="2000" dirty="0"/>
              <a:t>Sign up/Login to IBM Cloud:</a:t>
            </a:r>
            <a:br>
              <a:rPr lang="en-AE" sz="2000" dirty="0"/>
            </a:br>
            <a:r>
              <a:rPr lang="en-US" sz="2000" dirty="0">
                <a:hlinkClick r:id="rId2"/>
              </a:rPr>
              <a:t>https://ibm.biz/YourPathToDeepLearning</a:t>
            </a:r>
            <a:endParaRPr lang="en-US" sz="2000" dirty="0"/>
          </a:p>
          <a:p>
            <a:pPr marL="285750" indent="-285750">
              <a:lnSpc>
                <a:spcPct val="100000"/>
              </a:lnSpc>
              <a:buFont typeface="Wingdings" pitchFamily="2" charset="2"/>
              <a:buChar char="§"/>
            </a:pPr>
            <a:endParaRPr lang="en-US" sz="2000" dirty="0"/>
          </a:p>
          <a:p>
            <a:pPr marL="285750" indent="-285750">
              <a:lnSpc>
                <a:spcPct val="100000"/>
              </a:lnSpc>
              <a:buFont typeface="Wingdings" pitchFamily="2" charset="2"/>
              <a:buChar char="§"/>
            </a:pPr>
            <a:r>
              <a:rPr lang="en-US" sz="2000" dirty="0">
                <a:latin typeface="IBM Plex Sans"/>
              </a:rPr>
              <a:t>Follow along with the hands-on:</a:t>
            </a:r>
            <a:br>
              <a:rPr lang="en-AE" sz="2000" dirty="0"/>
            </a:br>
            <a:r>
              <a:rPr lang="en-US" sz="2000" dirty="0">
                <a:latin typeface="IBM Plex Sans"/>
                <a:hlinkClick r:id="rId3"/>
              </a:rPr>
              <a:t>https://github.com/IBMDeveloperMEA/YPDL-SentimentAnalysis-LR</a:t>
            </a:r>
            <a:r>
              <a:rPr lang="en-US" sz="2000" dirty="0">
                <a:latin typeface="IBM Plex Sans"/>
              </a:rPr>
              <a:t> </a:t>
            </a:r>
          </a:p>
          <a:p>
            <a:pPr marL="285750" indent="-285750">
              <a:lnSpc>
                <a:spcPct val="100000"/>
              </a:lnSpc>
              <a:buChar char="§"/>
            </a:pPr>
            <a:endParaRPr lang="en-US" sz="2000" dirty="0"/>
          </a:p>
          <a:p>
            <a:pPr marL="285750" indent="-285750">
              <a:lnSpc>
                <a:spcPct val="100000"/>
              </a:lnSpc>
              <a:buChar char="§"/>
            </a:pPr>
            <a:r>
              <a:rPr lang="en-US" sz="2000">
                <a:latin typeface="IBM Plex Sans"/>
              </a:rPr>
              <a:t>Download the notebook: </a:t>
            </a:r>
            <a:r>
              <a:rPr lang="en-US" sz="2000" dirty="0">
                <a:latin typeface="IBM Plex Sans"/>
                <a:hlinkClick r:id="rId4"/>
              </a:rPr>
              <a:t>https://github.com/IBMDeveloperMEA/YPDL-SentimentAnalysis-LR/blob/main/YPDL-LogisticRegression.ipynb</a:t>
            </a:r>
            <a:endParaRPr lang="en-US" sz="2000" dirty="0"/>
          </a:p>
          <a:p>
            <a:pPr marL="285750" indent="-285750">
              <a:lnSpc>
                <a:spcPct val="100000"/>
              </a:lnSpc>
              <a:buChar char="§"/>
            </a:pPr>
            <a:endParaRPr lang="en-US" sz="2000" dirty="0"/>
          </a:p>
          <a:p>
            <a:pPr>
              <a:lnSpc>
                <a:spcPct val="100000"/>
              </a:lnSpc>
            </a:pPr>
            <a:endParaRPr lang="en-US" sz="2000" dirty="0"/>
          </a:p>
        </p:txBody>
      </p:sp>
      <p:sp>
        <p:nvSpPr>
          <p:cNvPr id="8" name="Rectangle 7">
            <a:extLst>
              <a:ext uri="{FF2B5EF4-FFF2-40B4-BE49-F238E27FC236}">
                <a16:creationId xmlns:a16="http://schemas.microsoft.com/office/drawing/2014/main" id="{73CD9824-D739-5A42-8DCB-A92925C8C252}"/>
              </a:ext>
            </a:extLst>
          </p:cNvPr>
          <p:cNvSpPr/>
          <p:nvPr/>
        </p:nvSpPr>
        <p:spPr bwMode="auto">
          <a:xfrm>
            <a:off x="6116984" y="0"/>
            <a:ext cx="6083808" cy="6858000"/>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sp>
        <p:nvSpPr>
          <p:cNvPr id="9" name="TextBox 8">
            <a:extLst>
              <a:ext uri="{FF2B5EF4-FFF2-40B4-BE49-F238E27FC236}">
                <a16:creationId xmlns:a16="http://schemas.microsoft.com/office/drawing/2014/main" id="{5C2866EC-A1DE-2B43-B7E4-967220A3366D}"/>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solidFill>
                  <a:schemeClr val="bg1"/>
                </a:solidFill>
                <a:latin typeface="IBM Plex Sans" charset="0"/>
                <a:ea typeface="IBM Plex Sans" charset="0"/>
                <a:cs typeface="IBM Plex Sans" charset="0"/>
              </a:rPr>
              <a:t>Get Started here: </a:t>
            </a:r>
            <a:r>
              <a:rPr lang="en-US" sz="1100" dirty="0">
                <a:solidFill>
                  <a:schemeClr val="bg1"/>
                </a:solidFill>
                <a:hlinkClick r:id="rId2">
                  <a:extLst>
                    <a:ext uri="{A12FA001-AC4F-418D-AE19-62706E023703}">
                      <ahyp:hlinkClr xmlns:ahyp="http://schemas.microsoft.com/office/drawing/2018/hyperlinkcolor" val="tx"/>
                    </a:ext>
                  </a:extLst>
                </a:hlinkClick>
              </a:rPr>
              <a:t>ibm.biz/YourPathToDeepLearning</a:t>
            </a:r>
            <a:endParaRPr lang="en-US" sz="1100" dirty="0">
              <a:solidFill>
                <a:schemeClr val="bg1"/>
              </a:solidFill>
            </a:endParaRPr>
          </a:p>
        </p:txBody>
      </p:sp>
    </p:spTree>
    <p:extLst>
      <p:ext uri="{BB962C8B-B14F-4D97-AF65-F5344CB8AC3E}">
        <p14:creationId xmlns:p14="http://schemas.microsoft.com/office/powerpoint/2010/main" val="863582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FDB-5F3D-F54F-A3ED-549D756DF31A}"/>
              </a:ext>
            </a:extLst>
          </p:cNvPr>
          <p:cNvSpPr>
            <a:spLocks noGrp="1"/>
          </p:cNvSpPr>
          <p:nvPr>
            <p:ph type="title"/>
          </p:nvPr>
        </p:nvSpPr>
        <p:spPr/>
        <p:txBody>
          <a:bodyPr/>
          <a:lstStyle/>
          <a:p>
            <a:r>
              <a:rPr lang="en-US" b="1">
                <a:latin typeface="IBM Plex Mono Light"/>
              </a:rPr>
              <a:t>Key </a:t>
            </a:r>
            <a:r>
              <a:rPr lang="en-US" b="1" dirty="0">
                <a:latin typeface="IBM Plex Mono Light"/>
              </a:rPr>
              <a:t>Takeaways</a:t>
            </a:r>
            <a:endParaRPr lang="en-US" dirty="0" err="1"/>
          </a:p>
        </p:txBody>
      </p:sp>
      <p:sp>
        <p:nvSpPr>
          <p:cNvPr id="4" name="Slide Number Placeholder 3">
            <a:extLst>
              <a:ext uri="{FF2B5EF4-FFF2-40B4-BE49-F238E27FC236}">
                <a16:creationId xmlns:a16="http://schemas.microsoft.com/office/drawing/2014/main" id="{04A487DC-236A-114C-A16D-DD7A2ED5B817}"/>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5" name="Text Placeholder 4">
            <a:extLst>
              <a:ext uri="{FF2B5EF4-FFF2-40B4-BE49-F238E27FC236}">
                <a16:creationId xmlns:a16="http://schemas.microsoft.com/office/drawing/2014/main" id="{BE3ACAE1-99A7-E142-9D4D-220ED56293C8}"/>
              </a:ext>
            </a:extLst>
          </p:cNvPr>
          <p:cNvSpPr>
            <a:spLocks noGrp="1"/>
          </p:cNvSpPr>
          <p:nvPr>
            <p:ph type="body" sz="quarter" idx="12"/>
          </p:nvPr>
        </p:nvSpPr>
        <p:spPr/>
        <p:txBody>
          <a:bodyPr vert="horz" lIns="0" tIns="0" rIns="0" bIns="0" rtlCol="0" anchor="t">
            <a:noAutofit/>
          </a:bodyPr>
          <a:lstStyle/>
          <a:p>
            <a:r>
              <a:rPr lang="en-US" b="1">
                <a:latin typeface="IBM Plex Sans"/>
              </a:rPr>
              <a:t>Neural Networks</a:t>
            </a:r>
            <a:endParaRPr lang="en-US"/>
          </a:p>
          <a:p>
            <a:r>
              <a:rPr lang="en-US">
                <a:latin typeface="IBM Plex Sans"/>
              </a:rPr>
              <a:t>What</a:t>
            </a:r>
            <a:r>
              <a:rPr lang="en-US" dirty="0">
                <a:latin typeface="IBM Plex Sans"/>
              </a:rPr>
              <a:t> </a:t>
            </a:r>
            <a:r>
              <a:rPr lang="en-US">
                <a:latin typeface="IBM Plex Sans"/>
              </a:rPr>
              <a:t>are</a:t>
            </a:r>
            <a:r>
              <a:rPr lang="en-US" dirty="0">
                <a:latin typeface="IBM Plex Sans"/>
              </a:rPr>
              <a:t> Neural Networks</a:t>
            </a:r>
            <a:r>
              <a:rPr lang="en-US">
                <a:latin typeface="IBM Plex Sans"/>
              </a:rPr>
              <a:t>?</a:t>
            </a:r>
          </a:p>
          <a:p>
            <a:r>
              <a:rPr lang="en-US">
                <a:latin typeface="IBM Plex Sans"/>
              </a:rPr>
              <a:t>How to use them?</a:t>
            </a:r>
          </a:p>
          <a:p>
            <a:r>
              <a:rPr lang="en-US">
                <a:latin typeface="IBM Plex Sans"/>
              </a:rPr>
              <a:t>Deep Learning</a:t>
            </a:r>
            <a:endParaRPr lang="en-US" dirty="0"/>
          </a:p>
        </p:txBody>
      </p:sp>
      <p:sp>
        <p:nvSpPr>
          <p:cNvPr id="6" name="Text Placeholder 5">
            <a:extLst>
              <a:ext uri="{FF2B5EF4-FFF2-40B4-BE49-F238E27FC236}">
                <a16:creationId xmlns:a16="http://schemas.microsoft.com/office/drawing/2014/main" id="{B9AD1BED-97F3-E94F-9F51-271B7F27EEF2}"/>
              </a:ext>
            </a:extLst>
          </p:cNvPr>
          <p:cNvSpPr>
            <a:spLocks noGrp="1"/>
          </p:cNvSpPr>
          <p:nvPr>
            <p:ph type="body" sz="quarter" idx="13"/>
          </p:nvPr>
        </p:nvSpPr>
        <p:spPr/>
        <p:txBody>
          <a:bodyPr vert="horz" lIns="0" tIns="0" rIns="0" bIns="0" rtlCol="0" anchor="t">
            <a:noAutofit/>
          </a:bodyPr>
          <a:lstStyle/>
          <a:p>
            <a:r>
              <a:rPr lang="en-US" b="1">
                <a:latin typeface="IBM Plex Sans"/>
              </a:rPr>
              <a:t>Logistic Regression</a:t>
            </a:r>
            <a:endParaRPr lang="en-US" b="1" dirty="0"/>
          </a:p>
          <a:p>
            <a:r>
              <a:rPr lang="en-US">
                <a:latin typeface="IBM Plex Sans"/>
              </a:rPr>
              <a:t>A </a:t>
            </a:r>
            <a:r>
              <a:rPr lang="en-US" dirty="0">
                <a:latin typeface="IBM Plex Sans"/>
              </a:rPr>
              <a:t>mini </a:t>
            </a:r>
            <a:r>
              <a:rPr lang="en-US">
                <a:latin typeface="IBM Plex Sans"/>
              </a:rPr>
              <a:t>neural </a:t>
            </a:r>
            <a:r>
              <a:rPr lang="en-US" dirty="0">
                <a:latin typeface="IBM Plex Sans"/>
              </a:rPr>
              <a:t>network</a:t>
            </a:r>
          </a:p>
          <a:p>
            <a:r>
              <a:rPr lang="en-US" dirty="0">
                <a:latin typeface="IBM Plex Sans"/>
              </a:rPr>
              <a:t>Handles Classification!</a:t>
            </a:r>
          </a:p>
          <a:p>
            <a:r>
              <a:rPr lang="en-US">
                <a:latin typeface="IBM Plex Sans"/>
              </a:rPr>
              <a:t>Different uses</a:t>
            </a:r>
            <a:r>
              <a:rPr lang="en-US" dirty="0">
                <a:latin typeface="IBM Plex Sans"/>
              </a:rPr>
              <a:t> for it</a:t>
            </a:r>
            <a:endParaRPr lang="en-US">
              <a:latin typeface="IBM Plex Sans"/>
            </a:endParaRPr>
          </a:p>
        </p:txBody>
      </p:sp>
      <p:sp>
        <p:nvSpPr>
          <p:cNvPr id="7" name="Text Placeholder 6">
            <a:extLst>
              <a:ext uri="{FF2B5EF4-FFF2-40B4-BE49-F238E27FC236}">
                <a16:creationId xmlns:a16="http://schemas.microsoft.com/office/drawing/2014/main" id="{4CAC7318-CB35-5844-A912-646329114025}"/>
              </a:ext>
            </a:extLst>
          </p:cNvPr>
          <p:cNvSpPr>
            <a:spLocks noGrp="1"/>
          </p:cNvSpPr>
          <p:nvPr>
            <p:ph type="body" sz="quarter" idx="14"/>
          </p:nvPr>
        </p:nvSpPr>
        <p:spPr/>
        <p:txBody>
          <a:bodyPr vert="horz" lIns="0" tIns="0" rIns="0" bIns="0" rtlCol="0" anchor="t">
            <a:noAutofit/>
          </a:bodyPr>
          <a:lstStyle/>
          <a:p>
            <a:r>
              <a:rPr lang="en-US" b="1">
                <a:latin typeface="IBM Plex Sans"/>
              </a:rPr>
              <a:t>Language Processing</a:t>
            </a:r>
            <a:endParaRPr lang="en-US" b="1" dirty="0"/>
          </a:p>
          <a:p>
            <a:r>
              <a:rPr lang="en-US">
                <a:latin typeface="IBM Plex Sans"/>
              </a:rPr>
              <a:t>Convert natural text </a:t>
            </a:r>
            <a:r>
              <a:rPr lang="en-US" dirty="0">
                <a:latin typeface="IBM Plex Sans"/>
              </a:rPr>
              <a:t>to semantic vectors using </a:t>
            </a:r>
            <a:r>
              <a:rPr lang="en-US">
                <a:latin typeface="IBM Plex Sans"/>
              </a:rPr>
              <a:t>a TF-IDF vectorizer</a:t>
            </a:r>
            <a:endParaRPr lang="en-US" dirty="0"/>
          </a:p>
        </p:txBody>
      </p:sp>
      <p:sp>
        <p:nvSpPr>
          <p:cNvPr id="8" name="Text Placeholder 7">
            <a:extLst>
              <a:ext uri="{FF2B5EF4-FFF2-40B4-BE49-F238E27FC236}">
                <a16:creationId xmlns:a16="http://schemas.microsoft.com/office/drawing/2014/main" id="{559D135B-072C-BA4E-9D8D-5B7C62CB3AC7}"/>
              </a:ext>
            </a:extLst>
          </p:cNvPr>
          <p:cNvSpPr>
            <a:spLocks noGrp="1"/>
          </p:cNvSpPr>
          <p:nvPr>
            <p:ph type="body" sz="quarter" idx="15"/>
          </p:nvPr>
        </p:nvSpPr>
        <p:spPr/>
        <p:txBody>
          <a:bodyPr vert="horz" lIns="0" tIns="0" rIns="0" bIns="0" rtlCol="0" anchor="t">
            <a:noAutofit/>
          </a:bodyPr>
          <a:lstStyle/>
          <a:p>
            <a:r>
              <a:rPr lang="en-US" b="1">
                <a:latin typeface="IBM Plex Sans"/>
              </a:rPr>
              <a:t>Get </a:t>
            </a:r>
            <a:r>
              <a:rPr lang="en-US" b="1" dirty="0">
                <a:latin typeface="IBM Plex Sans"/>
              </a:rPr>
              <a:t>Certified!</a:t>
            </a:r>
            <a:endParaRPr lang="en-US" b="1" dirty="0"/>
          </a:p>
          <a:p>
            <a:r>
              <a:rPr lang="en-US" dirty="0">
                <a:latin typeface="IBM Plex Sans"/>
              </a:rPr>
              <a:t>Get started with the  “</a:t>
            </a:r>
            <a:r>
              <a:rPr lang="en-US" dirty="0">
                <a:latin typeface="IBM Plex Sans"/>
                <a:hlinkClick r:id="rId3"/>
              </a:rPr>
              <a:t>Deep Learning with TensorFlow</a:t>
            </a:r>
            <a:r>
              <a:rPr lang="en-US" dirty="0">
                <a:latin typeface="IBM Plex Sans"/>
              </a:rPr>
              <a:t>” course</a:t>
            </a:r>
            <a:endParaRPr lang="en-US" dirty="0"/>
          </a:p>
        </p:txBody>
      </p:sp>
      <p:sp>
        <p:nvSpPr>
          <p:cNvPr id="10" name="Footer Placeholder 4">
            <a:extLst>
              <a:ext uri="{FF2B5EF4-FFF2-40B4-BE49-F238E27FC236}">
                <a16:creationId xmlns:a16="http://schemas.microsoft.com/office/drawing/2014/main" id="{9A1E0885-44AA-F043-95D9-6B546D851E3C}"/>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12" name="TextBox 11">
            <a:extLst>
              <a:ext uri="{FF2B5EF4-FFF2-40B4-BE49-F238E27FC236}">
                <a16:creationId xmlns:a16="http://schemas.microsoft.com/office/drawing/2014/main" id="{BA9C02D3-1F7A-4540-A012-7652C3D2B2BC}"/>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4">
                  <a:extLst>
                    <a:ext uri="{A12FA001-AC4F-418D-AE19-62706E023703}">
                      <ahyp:hlinkClr xmlns:ahyp="http://schemas.microsoft.com/office/drawing/2018/hyperlinkcolor" val="tx"/>
                    </a:ext>
                  </a:extLst>
                </a:hlinkClick>
              </a:rPr>
              <a:t>ibm.biz/YourPathToDeepLearning</a:t>
            </a:r>
            <a:endParaRPr lang="en-US" sz="1100" dirty="0"/>
          </a:p>
        </p:txBody>
      </p:sp>
    </p:spTree>
    <p:extLst>
      <p:ext uri="{BB962C8B-B14F-4D97-AF65-F5344CB8AC3E}">
        <p14:creationId xmlns:p14="http://schemas.microsoft.com/office/powerpoint/2010/main" val="4203815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dirty="0"/>
              <a:t>Useful Resources</a:t>
            </a:r>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5" name="Text Placeholder 4">
            <a:extLst>
              <a:ext uri="{FF2B5EF4-FFF2-40B4-BE49-F238E27FC236}">
                <a16:creationId xmlns:a16="http://schemas.microsoft.com/office/drawing/2014/main" id="{7061D01B-4E37-D54F-9DC8-A728D3F4274C}"/>
              </a:ext>
            </a:extLst>
          </p:cNvPr>
          <p:cNvSpPr>
            <a:spLocks noGrp="1"/>
          </p:cNvSpPr>
          <p:nvPr>
            <p:ph type="body" sz="quarter" idx="12"/>
          </p:nvPr>
        </p:nvSpPr>
        <p:spPr/>
        <p:txBody>
          <a:bodyPr vert="horz" lIns="0" tIns="0" rIns="0" bIns="0" rtlCol="0" anchor="t">
            <a:noAutofit/>
          </a:bodyPr>
          <a:lstStyle/>
          <a:p>
            <a:r>
              <a:rPr lang="en-AE" b="1" dirty="0"/>
              <a:t>Get your Badge &amp; Certificate after the series</a:t>
            </a:r>
          </a:p>
          <a:p>
            <a:pPr marL="342900" indent="-342900">
              <a:buFont typeface="+mj-lt"/>
              <a:buAutoNum type="arabicPeriod"/>
            </a:pPr>
            <a:r>
              <a:rPr lang="en-AE" dirty="0"/>
              <a:t>Head over to </a:t>
            </a:r>
            <a:r>
              <a:rPr lang="en-US" dirty="0">
                <a:hlinkClick r:id="rId2"/>
              </a:rPr>
              <a:t>https://cognitiveclass.ai</a:t>
            </a:r>
            <a:endParaRPr lang="en-US" dirty="0"/>
          </a:p>
          <a:p>
            <a:pPr marL="342900" indent="-342900">
              <a:buFont typeface="+mj-lt"/>
              <a:buAutoNum type="arabicPeriod"/>
            </a:pPr>
            <a:r>
              <a:rPr lang="en-AE" dirty="0"/>
              <a:t>Login/Signup using your IBM ID or email</a:t>
            </a:r>
          </a:p>
          <a:p>
            <a:pPr marL="342900" indent="-342900">
              <a:buFont typeface="+mj-lt"/>
              <a:buAutoNum type="arabicPeriod"/>
            </a:pPr>
            <a:r>
              <a:rPr lang="en-AE">
                <a:latin typeface="IBM Plex Sans"/>
              </a:rPr>
              <a:t>Search for the course </a:t>
            </a:r>
            <a:r>
              <a:rPr lang="en-US">
                <a:latin typeface="IBM Plex Sans"/>
              </a:rPr>
              <a:t>“</a:t>
            </a:r>
            <a:r>
              <a:rPr lang="en-US" dirty="0">
                <a:latin typeface="IBM Plex Sans"/>
                <a:hlinkClick r:id="rId3"/>
              </a:rPr>
              <a:t>Deep Learning with TensorFlow</a:t>
            </a:r>
            <a:r>
              <a:rPr lang="en-US">
                <a:latin typeface="IBM Plex Sans"/>
              </a:rPr>
              <a:t>”</a:t>
            </a:r>
          </a:p>
          <a:p>
            <a:pPr marL="342900" indent="-342900">
              <a:buFont typeface="+mj-lt"/>
              <a:buAutoNum type="arabicPeriod"/>
            </a:pPr>
            <a:r>
              <a:rPr lang="en-US" dirty="0"/>
              <a:t>Enroll into the course</a:t>
            </a:r>
          </a:p>
          <a:p>
            <a:pPr marL="342900" indent="-342900">
              <a:buFont typeface="+mj-lt"/>
              <a:buAutoNum type="arabicPeriod"/>
            </a:pPr>
            <a:r>
              <a:rPr lang="en-US" dirty="0"/>
              <a:t>Complete the review questions and final quiz</a:t>
            </a:r>
          </a:p>
          <a:p>
            <a:pPr marL="342900" indent="-342900">
              <a:buFont typeface="+mj-lt"/>
              <a:buAutoNum type="arabicPeriod"/>
            </a:pPr>
            <a:r>
              <a:rPr lang="en-US" dirty="0"/>
              <a:t>Get your deep learning badge &amp; certificate!  </a:t>
            </a:r>
            <a:endParaRPr lang="en-AE" dirty="0"/>
          </a:p>
        </p:txBody>
      </p:sp>
      <p:sp>
        <p:nvSpPr>
          <p:cNvPr id="6" name="Text Placeholder 5">
            <a:extLst>
              <a:ext uri="{FF2B5EF4-FFF2-40B4-BE49-F238E27FC236}">
                <a16:creationId xmlns:a16="http://schemas.microsoft.com/office/drawing/2014/main" id="{089D7320-84CE-0744-A71C-76D980DE34D6}"/>
              </a:ext>
            </a:extLst>
          </p:cNvPr>
          <p:cNvSpPr>
            <a:spLocks noGrp="1"/>
          </p:cNvSpPr>
          <p:nvPr>
            <p:ph type="body" sz="quarter" idx="13"/>
          </p:nvPr>
        </p:nvSpPr>
        <p:spPr/>
        <p:txBody>
          <a:bodyPr vert="horz" lIns="0" tIns="0" rIns="0" bIns="0" rtlCol="0" anchor="t">
            <a:noAutofit/>
          </a:bodyPr>
          <a:lstStyle/>
          <a:p>
            <a:pPr marL="285750" indent="-285750">
              <a:buFont typeface="Arial" pitchFamily="2" charset="2"/>
              <a:buChar char="•"/>
            </a:pPr>
            <a:r>
              <a:rPr lang="en-US" dirty="0">
                <a:latin typeface="IBM Plex Sans"/>
              </a:rPr>
              <a:t>Neural Network Playground: </a:t>
            </a:r>
            <a:r>
              <a:rPr lang="en-GB" dirty="0">
                <a:latin typeface="Calibri"/>
                <a:cs typeface="Calibri"/>
                <a:hlinkClick r:id="rId4"/>
              </a:rPr>
              <a:t>https://playground.tensorflow.org/</a:t>
            </a:r>
            <a:r>
              <a:rPr lang="en-GB" dirty="0">
                <a:latin typeface="Calibri"/>
                <a:cs typeface="Calibri"/>
              </a:rPr>
              <a:t> </a:t>
            </a:r>
            <a:endParaRPr lang="en-US" dirty="0">
              <a:latin typeface="Calibri"/>
            </a:endParaRPr>
          </a:p>
          <a:p>
            <a:pPr marL="285750" indent="-285750">
              <a:buFont typeface="Wingdings" pitchFamily="2" charset="2"/>
              <a:buChar char="§"/>
            </a:pPr>
            <a:r>
              <a:rPr lang="en-US" dirty="0">
                <a:latin typeface="IBM Plex Sans"/>
              </a:rPr>
              <a:t>MIT Introduction to Deep Learning</a:t>
            </a:r>
            <a:r>
              <a:rPr lang="en-AE" dirty="0">
                <a:latin typeface="IBM Plex Sans"/>
              </a:rPr>
              <a:t>:</a:t>
            </a:r>
            <a:br>
              <a:rPr lang="en-AE" dirty="0"/>
            </a:br>
            <a:r>
              <a:rPr lang="en-US" dirty="0">
                <a:latin typeface="IBM Plex Sans"/>
                <a:hlinkClick r:id="rId5"/>
              </a:rPr>
              <a:t>http://introtodeeplearning.com</a:t>
            </a:r>
            <a:endParaRPr lang="en-US" dirty="0">
              <a:latin typeface="IBM Plex Sans"/>
            </a:endParaRPr>
          </a:p>
          <a:p>
            <a:pPr marL="285750" indent="-285750">
              <a:buFont typeface="Wingdings" pitchFamily="2" charset="2"/>
              <a:buChar char="§"/>
            </a:pPr>
            <a:r>
              <a:rPr lang="en-US" dirty="0">
                <a:latin typeface="IBM Plex Sans"/>
              </a:rPr>
              <a:t>Coursera Neural Networks &amp; Deep Learning: </a:t>
            </a:r>
            <a:r>
              <a:rPr lang="en-US" dirty="0">
                <a:latin typeface="IBM Plex Sans"/>
                <a:hlinkClick r:id="rId6"/>
              </a:rPr>
              <a:t>https://www.coursera.org/learn/neural-networks-deep-learning</a:t>
            </a:r>
            <a:r>
              <a:rPr lang="en-US" dirty="0">
                <a:latin typeface="IBM Plex Sans"/>
              </a:rPr>
              <a:t> </a:t>
            </a:r>
          </a:p>
          <a:p>
            <a:pPr marL="285750" indent="-285750">
              <a:buFont typeface="Wingdings" pitchFamily="2" charset="2"/>
              <a:buChar char="§"/>
            </a:pPr>
            <a:r>
              <a:rPr lang="en-US" dirty="0">
                <a:latin typeface="IBM Plex Sans"/>
              </a:rPr>
              <a:t>Scikit Learn Logistics Regression: </a:t>
            </a:r>
            <a:r>
              <a:rPr lang="en-US" dirty="0">
                <a:latin typeface="IBM Plex Sans"/>
                <a:hlinkClick r:id="rId7"/>
              </a:rPr>
              <a:t>https://scikit-learn.org/stable/modules/generated/sklearn.linear_model.LogisticRegression.html</a:t>
            </a:r>
            <a:r>
              <a:rPr lang="en-US" dirty="0">
                <a:latin typeface="IBM Plex Sans"/>
              </a:rPr>
              <a:t> </a:t>
            </a:r>
          </a:p>
          <a:p>
            <a:pPr marL="285750" indent="-285750">
              <a:buFont typeface="Wingdings" pitchFamily="2" charset="2"/>
              <a:buChar char="§"/>
            </a:pPr>
            <a:endParaRPr lang="en-US" dirty="0"/>
          </a:p>
        </p:txBody>
      </p:sp>
      <p:sp>
        <p:nvSpPr>
          <p:cNvPr id="7" name="Footer Placeholder 4">
            <a:extLst>
              <a:ext uri="{FF2B5EF4-FFF2-40B4-BE49-F238E27FC236}">
                <a16:creationId xmlns:a16="http://schemas.microsoft.com/office/drawing/2014/main" id="{4F9DB925-739B-D542-A500-DE6892E47123}"/>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D106DAA1-0A90-2E4E-A022-2FFE9169D65A}"/>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8">
                  <a:extLst>
                    <a:ext uri="{A12FA001-AC4F-418D-AE19-62706E023703}">
                      <ahyp:hlinkClr xmlns:ahyp="http://schemas.microsoft.com/office/drawing/2018/hyperlinkcolor" val="tx"/>
                    </a:ext>
                  </a:extLst>
                </a:hlinkClick>
              </a:rPr>
              <a:t>ibm.biz/YourPathToDeepLearning</a:t>
            </a:r>
            <a:endParaRPr lang="en-US" sz="1100" dirty="0"/>
          </a:p>
        </p:txBody>
      </p:sp>
      <p:pic>
        <p:nvPicPr>
          <p:cNvPr id="10" name="Picture 9" descr="Diagram&#10;&#10;Description automatically generated">
            <a:extLst>
              <a:ext uri="{FF2B5EF4-FFF2-40B4-BE49-F238E27FC236}">
                <a16:creationId xmlns:a16="http://schemas.microsoft.com/office/drawing/2014/main" id="{5A17CA56-334F-8740-A390-740AB7E5A6F2}"/>
              </a:ext>
            </a:extLst>
          </p:cNvPr>
          <p:cNvPicPr>
            <a:picLocks noChangeAspect="1"/>
          </p:cNvPicPr>
          <p:nvPr/>
        </p:nvPicPr>
        <p:blipFill>
          <a:blip r:embed="rId9"/>
          <a:stretch>
            <a:fillRect/>
          </a:stretch>
        </p:blipFill>
        <p:spPr>
          <a:xfrm>
            <a:off x="8036600" y="4331228"/>
            <a:ext cx="1017139" cy="1017139"/>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74A2083-1393-4846-A289-664FCCD81476}"/>
              </a:ext>
            </a:extLst>
          </p:cNvPr>
          <p:cNvPicPr>
            <a:picLocks noChangeAspect="1"/>
          </p:cNvPicPr>
          <p:nvPr/>
        </p:nvPicPr>
        <p:blipFill>
          <a:blip r:embed="rId10"/>
          <a:stretch>
            <a:fillRect/>
          </a:stretch>
        </p:blipFill>
        <p:spPr>
          <a:xfrm>
            <a:off x="6400802" y="4331229"/>
            <a:ext cx="1495591" cy="1017140"/>
          </a:xfrm>
          <a:prstGeom prst="rect">
            <a:avLst/>
          </a:prstGeom>
        </p:spPr>
      </p:pic>
    </p:spTree>
    <p:extLst>
      <p:ext uri="{BB962C8B-B14F-4D97-AF65-F5344CB8AC3E}">
        <p14:creationId xmlns:p14="http://schemas.microsoft.com/office/powerpoint/2010/main" val="3027125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2F89-99C5-6A40-9389-EFC633E9A4B9}"/>
              </a:ext>
            </a:extLst>
          </p:cNvPr>
          <p:cNvSpPr>
            <a:spLocks noGrp="1"/>
          </p:cNvSpPr>
          <p:nvPr>
            <p:ph type="title"/>
          </p:nvPr>
        </p:nvSpPr>
        <p:spPr>
          <a:xfrm>
            <a:off x="280416" y="234040"/>
            <a:ext cx="5522976" cy="979618"/>
          </a:xfrm>
        </p:spPr>
        <p:txBody>
          <a:bodyPr/>
          <a:lstStyle/>
          <a:p>
            <a:r>
              <a:rPr lang="en-US" b="1" dirty="0">
                <a:solidFill>
                  <a:schemeClr val="tx1"/>
                </a:solidFill>
              </a:rPr>
              <a:t>A big thank you to our partners!</a:t>
            </a:r>
          </a:p>
        </p:txBody>
      </p:sp>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dirty="0">
              <a:ln>
                <a:noFill/>
              </a:ln>
              <a:solidFill>
                <a:srgbClr val="000000"/>
              </a:solidFill>
              <a:effectLst/>
              <a:uLnTx/>
              <a:uFillTx/>
              <a:latin typeface="IBM Plex Sans"/>
              <a:ea typeface="+mn-ea"/>
              <a:cs typeface="+mn-cs"/>
            </a:endParaRPr>
          </a:p>
        </p:txBody>
      </p:sp>
      <p:pic>
        <p:nvPicPr>
          <p:cNvPr id="6" name="Picture 5" descr="Logo&#10;&#10;Description automatically generated">
            <a:extLst>
              <a:ext uri="{FF2B5EF4-FFF2-40B4-BE49-F238E27FC236}">
                <a16:creationId xmlns:a16="http://schemas.microsoft.com/office/drawing/2014/main" id="{9419880A-9F31-C544-9F0A-CEB1A143546F}"/>
              </a:ext>
            </a:extLst>
          </p:cNvPr>
          <p:cNvPicPr>
            <a:picLocks noChangeAspect="1"/>
          </p:cNvPicPr>
          <p:nvPr/>
        </p:nvPicPr>
        <p:blipFill rotWithShape="1">
          <a:blip r:embed="rId2"/>
          <a:srcRect l="12173" t="17577" r="9941" b="15721"/>
          <a:stretch/>
        </p:blipFill>
        <p:spPr>
          <a:xfrm>
            <a:off x="590205" y="1962442"/>
            <a:ext cx="2726574" cy="1167546"/>
          </a:xfrm>
          <a:prstGeom prst="rect">
            <a:avLst/>
          </a:prstGeom>
        </p:spPr>
      </p:pic>
      <p:pic>
        <p:nvPicPr>
          <p:cNvPr id="8" name="Picture 7" descr="A picture containing vector graphics&#10;&#10;Description automatically generated">
            <a:extLst>
              <a:ext uri="{FF2B5EF4-FFF2-40B4-BE49-F238E27FC236}">
                <a16:creationId xmlns:a16="http://schemas.microsoft.com/office/drawing/2014/main" id="{C0B9B6BA-5B3F-734B-8F21-AE8BB3A9773E}"/>
              </a:ext>
            </a:extLst>
          </p:cNvPr>
          <p:cNvPicPr>
            <a:picLocks noChangeAspect="1"/>
          </p:cNvPicPr>
          <p:nvPr/>
        </p:nvPicPr>
        <p:blipFill rotWithShape="1">
          <a:blip r:embed="rId3"/>
          <a:srcRect l="5366" t="5939" r="4586"/>
          <a:stretch/>
        </p:blipFill>
        <p:spPr>
          <a:xfrm>
            <a:off x="590205" y="4123114"/>
            <a:ext cx="1579418" cy="1649830"/>
          </a:xfrm>
          <a:prstGeom prst="rect">
            <a:avLst/>
          </a:prstGeom>
        </p:spPr>
      </p:pic>
      <p:pic>
        <p:nvPicPr>
          <p:cNvPr id="10" name="Picture 9" descr="Graphical user interface, application, icon, Teams&#10;&#10;Description automatically generated">
            <a:extLst>
              <a:ext uri="{FF2B5EF4-FFF2-40B4-BE49-F238E27FC236}">
                <a16:creationId xmlns:a16="http://schemas.microsoft.com/office/drawing/2014/main" id="{BFA8055C-6FFB-C045-A3D7-C7FFDC9710A7}"/>
              </a:ext>
            </a:extLst>
          </p:cNvPr>
          <p:cNvPicPr>
            <a:picLocks noChangeAspect="1"/>
          </p:cNvPicPr>
          <p:nvPr/>
        </p:nvPicPr>
        <p:blipFill rotWithShape="1">
          <a:blip r:embed="rId4"/>
          <a:srcRect l="27131" t="19909" r="26624" b="21643"/>
          <a:stretch/>
        </p:blipFill>
        <p:spPr>
          <a:xfrm>
            <a:off x="3668686" y="4123114"/>
            <a:ext cx="1853737" cy="1649830"/>
          </a:xfrm>
          <a:prstGeom prst="rect">
            <a:avLst/>
          </a:prstGeom>
        </p:spPr>
      </p:pic>
      <p:pic>
        <p:nvPicPr>
          <p:cNvPr id="12" name="Picture 11" descr="Graphical user interface, logo&#10;&#10;Description automatically generated">
            <a:extLst>
              <a:ext uri="{FF2B5EF4-FFF2-40B4-BE49-F238E27FC236}">
                <a16:creationId xmlns:a16="http://schemas.microsoft.com/office/drawing/2014/main" id="{7FDF063A-D931-C441-BD9C-CABFFA2EE8B7}"/>
              </a:ext>
            </a:extLst>
          </p:cNvPr>
          <p:cNvPicPr>
            <a:picLocks noChangeAspect="1"/>
          </p:cNvPicPr>
          <p:nvPr/>
        </p:nvPicPr>
        <p:blipFill>
          <a:blip r:embed="rId5"/>
          <a:stretch>
            <a:fillRect/>
          </a:stretch>
        </p:blipFill>
        <p:spPr>
          <a:xfrm>
            <a:off x="5456256" y="1858835"/>
            <a:ext cx="2817447" cy="1271153"/>
          </a:xfrm>
          <a:prstGeom prst="rect">
            <a:avLst/>
          </a:prstGeom>
        </p:spPr>
      </p:pic>
      <p:pic>
        <p:nvPicPr>
          <p:cNvPr id="14" name="Picture 13" descr="Logo&#10;&#10;Description automatically generated with low confidence">
            <a:extLst>
              <a:ext uri="{FF2B5EF4-FFF2-40B4-BE49-F238E27FC236}">
                <a16:creationId xmlns:a16="http://schemas.microsoft.com/office/drawing/2014/main" id="{ACB45DC2-3FB7-D245-A1C8-2DF681FA2741}"/>
              </a:ext>
            </a:extLst>
          </p:cNvPr>
          <p:cNvPicPr>
            <a:picLocks noChangeAspect="1"/>
          </p:cNvPicPr>
          <p:nvPr/>
        </p:nvPicPr>
        <p:blipFill>
          <a:blip r:embed="rId6"/>
          <a:stretch>
            <a:fillRect/>
          </a:stretch>
        </p:blipFill>
        <p:spPr>
          <a:xfrm>
            <a:off x="7021486" y="3979269"/>
            <a:ext cx="3100030" cy="1937519"/>
          </a:xfrm>
          <a:prstGeom prst="rect">
            <a:avLst/>
          </a:prstGeom>
        </p:spPr>
      </p:pic>
      <p:sp>
        <p:nvSpPr>
          <p:cNvPr id="11" name="TextBox 10">
            <a:extLst>
              <a:ext uri="{FF2B5EF4-FFF2-40B4-BE49-F238E27FC236}">
                <a16:creationId xmlns:a16="http://schemas.microsoft.com/office/drawing/2014/main" id="{F49264DD-44AA-A545-91C4-6CB37D1D79C8}"/>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7">
                  <a:extLst>
                    <a:ext uri="{A12FA001-AC4F-418D-AE19-62706E023703}">
                      <ahyp:hlinkClr xmlns:ahyp="http://schemas.microsoft.com/office/drawing/2018/hyperlinkcolor" val="tx"/>
                    </a:ext>
                  </a:extLst>
                </a:hlinkClick>
              </a:rPr>
              <a:t>ibm.biz/YourPathToDeepLearning</a:t>
            </a:r>
            <a:endParaRPr lang="en-US" sz="1100" dirty="0"/>
          </a:p>
        </p:txBody>
      </p:sp>
      <p:sp>
        <p:nvSpPr>
          <p:cNvPr id="15" name="Footer Placeholder 4">
            <a:extLst>
              <a:ext uri="{FF2B5EF4-FFF2-40B4-BE49-F238E27FC236}">
                <a16:creationId xmlns:a16="http://schemas.microsoft.com/office/drawing/2014/main" id="{E4372E6B-BA36-7E48-9AD6-95F7BA85CB9B}"/>
              </a:ext>
            </a:extLst>
          </p:cNvPr>
          <p:cNvSpPr>
            <a:spLocks noGrp="1"/>
          </p:cNvSpPr>
          <p:nvPr>
            <p:ph type="ftr" sz="quarter" idx="10"/>
          </p:nvPr>
        </p:nvSpPr>
        <p:spPr>
          <a:xfrm>
            <a:off x="304888" y="6383868"/>
            <a:ext cx="5486312" cy="222249"/>
          </a:xfrm>
        </p:spPr>
        <p:txBody>
          <a:bodyPr/>
          <a:lstStyle/>
          <a:p>
            <a:r>
              <a:rPr lang="en-US" dirty="0">
                <a:solidFill>
                  <a:schemeClr val="tx1"/>
                </a:solidFill>
                <a:latin typeface="IBM Plex Sans Light" panose="020B0403050000000000" pitchFamily="34" charset="77"/>
              </a:rPr>
              <a:t>Your Path to Deep Learning / August 23rd – September 1st, 2021 / © 2021 IBM Corporation</a:t>
            </a:r>
          </a:p>
        </p:txBody>
      </p:sp>
    </p:spTree>
    <p:extLst>
      <p:ext uri="{BB962C8B-B14F-4D97-AF65-F5344CB8AC3E}">
        <p14:creationId xmlns:p14="http://schemas.microsoft.com/office/powerpoint/2010/main" val="2912895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55B8-6C5D-AB47-B8FB-CCB94057B54C}"/>
              </a:ext>
            </a:extLst>
          </p:cNvPr>
          <p:cNvSpPr>
            <a:spLocks noGrp="1"/>
          </p:cNvSpPr>
          <p:nvPr>
            <p:ph type="title"/>
          </p:nvPr>
        </p:nvSpPr>
        <p:spPr>
          <a:xfrm>
            <a:off x="280415" y="217705"/>
            <a:ext cx="6088853" cy="1072896"/>
          </a:xfrm>
        </p:spPr>
        <p:txBody>
          <a:bodyPr/>
          <a:lstStyle/>
          <a:p>
            <a:r>
              <a:rPr lang="en-AE" dirty="0"/>
              <a:t>Your Path to Deep Learning</a:t>
            </a:r>
          </a:p>
        </p:txBody>
      </p:sp>
      <p:sp>
        <p:nvSpPr>
          <p:cNvPr id="5" name="Rectangle 4">
            <a:extLst>
              <a:ext uri="{FF2B5EF4-FFF2-40B4-BE49-F238E27FC236}">
                <a16:creationId xmlns:a16="http://schemas.microsoft.com/office/drawing/2014/main" id="{04C80AAA-B974-D642-B7BA-D11E70FBF569}"/>
              </a:ext>
            </a:extLst>
          </p:cNvPr>
          <p:cNvSpPr/>
          <p:nvPr/>
        </p:nvSpPr>
        <p:spPr bwMode="auto">
          <a:xfrm>
            <a:off x="280414" y="1149924"/>
            <a:ext cx="4098154" cy="61546"/>
          </a:xfrm>
          <a:prstGeom prst="rect">
            <a:avLst/>
          </a:prstGeom>
          <a:solidFill>
            <a:schemeClr val="accent2"/>
          </a:solidFill>
          <a:ln>
            <a:noFill/>
          </a:ln>
        </p:spPr>
        <p:txBody>
          <a:bodyPr vert="horz" lIns="219456" tIns="201168" rIns="228600" bIns="228600" rtlCol="0">
            <a:noAutofit/>
          </a:bodyPr>
          <a:lstStyle/>
          <a:p>
            <a:pPr marL="0" marR="0" lvl="0" indent="0" algn="l" defTabSz="914400" rtl="0" eaLnBrk="1" fontAlgn="base" latinLnBrk="0" hangingPunct="1">
              <a:lnSpc>
                <a:spcPts val="2133"/>
              </a:lnSpc>
              <a:spcBef>
                <a:spcPts val="0"/>
              </a:spcBef>
              <a:spcAft>
                <a:spcPts val="800"/>
              </a:spcAft>
              <a:buClr>
                <a:srgbClr val="000000"/>
              </a:buClr>
              <a:buSzPct val="90000"/>
              <a:buFontTx/>
              <a:buNone/>
              <a:tabLst/>
              <a:defRPr/>
            </a:pPr>
            <a:endParaRPr kumimoji="0" lang="en-AE" sz="1600" b="0" i="0" u="none" strike="noStrike" kern="1200" cap="none" spc="0" normalizeH="0" baseline="0" noProof="0" dirty="0">
              <a:ln>
                <a:noFill/>
              </a:ln>
              <a:solidFill>
                <a:srgbClr val="000000"/>
              </a:solidFill>
              <a:effectLst/>
              <a:uLnTx/>
              <a:uFillTx/>
              <a:latin typeface="IBM Plex Sans" charset="0"/>
              <a:ea typeface="+mn-ea"/>
              <a:cs typeface="+mn-cs"/>
            </a:endParaRPr>
          </a:p>
        </p:txBody>
      </p:sp>
      <p:pic>
        <p:nvPicPr>
          <p:cNvPr id="7" name="Graphic 6">
            <a:extLst>
              <a:ext uri="{FF2B5EF4-FFF2-40B4-BE49-F238E27FC236}">
                <a16:creationId xmlns:a16="http://schemas.microsoft.com/office/drawing/2014/main" id="{C9244A9C-D2EF-9E42-AA51-5ABE7E9D20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5247" y="217705"/>
            <a:ext cx="2356338" cy="2356338"/>
          </a:xfrm>
          <a:prstGeom prst="rect">
            <a:avLst/>
          </a:prstGeom>
        </p:spPr>
      </p:pic>
      <p:sp>
        <p:nvSpPr>
          <p:cNvPr id="8" name="Text Placeholder 6">
            <a:extLst>
              <a:ext uri="{FF2B5EF4-FFF2-40B4-BE49-F238E27FC236}">
                <a16:creationId xmlns:a16="http://schemas.microsoft.com/office/drawing/2014/main" id="{05FA43DD-D264-9944-8836-60C459E4409E}"/>
              </a:ext>
            </a:extLst>
          </p:cNvPr>
          <p:cNvSpPr txBox="1">
            <a:spLocks/>
          </p:cNvSpPr>
          <p:nvPr/>
        </p:nvSpPr>
        <p:spPr>
          <a:xfrm>
            <a:off x="280414" y="1281575"/>
            <a:ext cx="5280801" cy="1079526"/>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l" defTabSz="914400" rtl="0" eaLnBrk="1" fontAlgn="base" latinLnBrk="0" hangingPunct="1">
              <a:lnSpc>
                <a:spcPct val="100000"/>
              </a:lnSpc>
              <a:spcBef>
                <a:spcPts val="0"/>
              </a:spcBef>
              <a:spcAft>
                <a:spcPts val="800"/>
              </a:spcAft>
              <a:buClr>
                <a:srgbClr val="000000"/>
              </a:buClr>
              <a:buSzPct val="90000"/>
              <a:buFont typeface="Wingdings" pitchFamily="2" charset="2"/>
              <a:buNone/>
              <a:tabLst/>
              <a:defRPr/>
            </a:pPr>
            <a:r>
              <a:rPr kumimoji="0" lang="en-US" sz="3200" b="0" i="0" u="none" strike="noStrike" kern="0" cap="none" spc="0" normalizeH="0" baseline="0" noProof="0" dirty="0">
                <a:ln>
                  <a:noFill/>
                </a:ln>
                <a:solidFill>
                  <a:srgbClr val="000000"/>
                </a:solidFill>
                <a:effectLst/>
                <a:uLnTx/>
                <a:uFillTx/>
                <a:latin typeface="IBM Plex Sans" charset="0"/>
              </a:rPr>
              <a:t>The next workshop in the series!</a:t>
            </a:r>
          </a:p>
        </p:txBody>
      </p:sp>
      <p:sp>
        <p:nvSpPr>
          <p:cNvPr id="9" name="Text Placeholder 6">
            <a:extLst>
              <a:ext uri="{FF2B5EF4-FFF2-40B4-BE49-F238E27FC236}">
                <a16:creationId xmlns:a16="http://schemas.microsoft.com/office/drawing/2014/main" id="{A08F2918-D274-8D4F-82FB-A3D1303095E4}"/>
              </a:ext>
            </a:extLst>
          </p:cNvPr>
          <p:cNvSpPr txBox="1">
            <a:spLocks/>
          </p:cNvSpPr>
          <p:nvPr/>
        </p:nvSpPr>
        <p:spPr>
          <a:xfrm>
            <a:off x="280414" y="2574043"/>
            <a:ext cx="9419398" cy="4414755"/>
          </a:xfrm>
          <a:prstGeom prst="rect">
            <a:avLst/>
          </a:prstGeom>
        </p:spPr>
        <p:txBody>
          <a:bodyPr lIns="91440" tIns="45720" rIns="91440" bIns="45720" anchor="t"/>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defRPr/>
            </a:pPr>
            <a:r>
              <a:rPr lang="en-US" sz="2400" kern="0" dirty="0">
                <a:latin typeface="IBM Plex Sans"/>
              </a:rPr>
              <a:t>Wed, Aug 25, 2021 6:00 PM GMT+4</a:t>
            </a:r>
            <a:br>
              <a:rPr lang="en-US" sz="2400" b="0" i="0" u="none" strike="noStrike" kern="0" cap="none" spc="0" normalizeH="0" baseline="0" noProof="0" dirty="0">
                <a:ln>
                  <a:noFill/>
                </a:ln>
                <a:effectLst/>
                <a:uLnTx/>
                <a:uFillTx/>
                <a:latin typeface="IBM Plex Sans" charset="0"/>
              </a:rPr>
            </a:br>
            <a:r>
              <a:rPr lang="en-US" sz="2400" kern="0" dirty="0">
                <a:latin typeface="IBM Plex Sans"/>
              </a:rPr>
              <a:t>Identify Handwritten Digits using CNN with TensorFlow</a:t>
            </a:r>
            <a:br>
              <a:rPr lang="en-US" sz="2400" b="0" i="0" u="none" strike="noStrike" kern="0" cap="none" spc="0" normalizeH="0" baseline="0" noProof="0" dirty="0">
                <a:ln>
                  <a:noFill/>
                </a:ln>
                <a:effectLst/>
                <a:uLnTx/>
                <a:uFillTx/>
                <a:latin typeface="IBM Plex Sans" charset="0"/>
              </a:rPr>
            </a:br>
            <a:r>
              <a:rPr lang="en-US" sz="2400" kern="0" dirty="0">
                <a:latin typeface="IBM Plex Sans"/>
                <a:hlinkClick r:id="rId4"/>
              </a:rPr>
              <a:t>crowdcast.io/e/ypdl-2</a:t>
            </a:r>
            <a:endParaRPr lang="en-US">
              <a:latin typeface="IBM Plex Sans"/>
            </a:endParaRPr>
          </a:p>
          <a:p>
            <a:pPr marL="0" marR="0" lvl="0" indent="0" algn="l" defTabSz="914400" rtl="0" eaLnBrk="1" fontAlgn="base" latinLnBrk="0" hangingPunct="1">
              <a:lnSpc>
                <a:spcPct val="100000"/>
              </a:lnSpc>
              <a:spcBef>
                <a:spcPts val="0"/>
              </a:spcBef>
              <a:spcAft>
                <a:spcPts val="800"/>
              </a:spcAft>
              <a:buClr>
                <a:srgbClr val="000000"/>
              </a:buClr>
              <a:buSzPct val="90000"/>
              <a:buFont typeface="Wingdings" pitchFamily="2" charset="2"/>
              <a:buNone/>
              <a:tabLst/>
              <a:defRPr/>
            </a:pPr>
            <a:endParaRPr kumimoji="0" lang="en-US" sz="1600" b="0" i="0" u="none" strike="noStrike" kern="0" cap="none" spc="0" normalizeH="0" baseline="0" noProof="0" dirty="0">
              <a:ln>
                <a:noFill/>
              </a:ln>
              <a:solidFill>
                <a:srgbClr val="000000"/>
              </a:solidFill>
              <a:effectLst/>
              <a:uLnTx/>
              <a:uFillTx/>
              <a:latin typeface="IBM Plex Sans" charset="0"/>
            </a:endParaRPr>
          </a:p>
        </p:txBody>
      </p:sp>
      <p:pic>
        <p:nvPicPr>
          <p:cNvPr id="22" name="Picture 21" descr="Logo&#10;&#10;Description automatically generated">
            <a:extLst>
              <a:ext uri="{FF2B5EF4-FFF2-40B4-BE49-F238E27FC236}">
                <a16:creationId xmlns:a16="http://schemas.microsoft.com/office/drawing/2014/main" id="{715207F5-60B2-174C-8C06-10374B4933B5}"/>
              </a:ext>
            </a:extLst>
          </p:cNvPr>
          <p:cNvPicPr>
            <a:picLocks noChangeAspect="1"/>
          </p:cNvPicPr>
          <p:nvPr/>
        </p:nvPicPr>
        <p:blipFill rotWithShape="1">
          <a:blip r:embed="rId5"/>
          <a:srcRect l="12173" t="17577" r="9941" b="15721"/>
          <a:stretch/>
        </p:blipFill>
        <p:spPr>
          <a:xfrm>
            <a:off x="7593585" y="6267277"/>
            <a:ext cx="840090" cy="359735"/>
          </a:xfrm>
          <a:prstGeom prst="rect">
            <a:avLst/>
          </a:prstGeom>
        </p:spPr>
      </p:pic>
      <p:pic>
        <p:nvPicPr>
          <p:cNvPr id="23" name="Picture 22" descr="A picture containing vector graphics&#10;&#10;Description automatically generated">
            <a:extLst>
              <a:ext uri="{FF2B5EF4-FFF2-40B4-BE49-F238E27FC236}">
                <a16:creationId xmlns:a16="http://schemas.microsoft.com/office/drawing/2014/main" id="{48D5FE33-C8DD-2645-AF45-38ED3AFE3A17}"/>
              </a:ext>
            </a:extLst>
          </p:cNvPr>
          <p:cNvPicPr>
            <a:picLocks noChangeAspect="1"/>
          </p:cNvPicPr>
          <p:nvPr/>
        </p:nvPicPr>
        <p:blipFill rotWithShape="1">
          <a:blip r:embed="rId6"/>
          <a:srcRect l="5366" t="5939" r="4586"/>
          <a:stretch/>
        </p:blipFill>
        <p:spPr>
          <a:xfrm>
            <a:off x="8643222" y="6238442"/>
            <a:ext cx="417213" cy="411870"/>
          </a:xfrm>
          <a:prstGeom prst="rect">
            <a:avLst/>
          </a:prstGeom>
        </p:spPr>
      </p:pic>
      <p:pic>
        <p:nvPicPr>
          <p:cNvPr id="24" name="Picture 23" descr="Graphical user interface, application, icon, Teams&#10;&#10;Description automatically generated">
            <a:extLst>
              <a:ext uri="{FF2B5EF4-FFF2-40B4-BE49-F238E27FC236}">
                <a16:creationId xmlns:a16="http://schemas.microsoft.com/office/drawing/2014/main" id="{89FB1A51-85C1-C14B-BB94-7A6958CF0C41}"/>
              </a:ext>
            </a:extLst>
          </p:cNvPr>
          <p:cNvPicPr>
            <a:picLocks noChangeAspect="1"/>
          </p:cNvPicPr>
          <p:nvPr/>
        </p:nvPicPr>
        <p:blipFill rotWithShape="1">
          <a:blip r:embed="rId7"/>
          <a:srcRect l="27131" t="19909" r="26624" b="21643"/>
          <a:stretch/>
        </p:blipFill>
        <p:spPr>
          <a:xfrm>
            <a:off x="9373458" y="6241209"/>
            <a:ext cx="462774" cy="411870"/>
          </a:xfrm>
          <a:prstGeom prst="rect">
            <a:avLst/>
          </a:prstGeom>
        </p:spPr>
      </p:pic>
      <p:pic>
        <p:nvPicPr>
          <p:cNvPr id="25" name="Picture 24" descr="Graphical user interface, logo&#10;&#10;Description automatically generated">
            <a:extLst>
              <a:ext uri="{FF2B5EF4-FFF2-40B4-BE49-F238E27FC236}">
                <a16:creationId xmlns:a16="http://schemas.microsoft.com/office/drawing/2014/main" id="{2F1329A7-6FD0-9F44-8368-E37A0CE3816D}"/>
              </a:ext>
            </a:extLst>
          </p:cNvPr>
          <p:cNvPicPr>
            <a:picLocks noChangeAspect="1"/>
          </p:cNvPicPr>
          <p:nvPr/>
        </p:nvPicPr>
        <p:blipFill>
          <a:blip r:embed="rId8"/>
          <a:stretch>
            <a:fillRect/>
          </a:stretch>
        </p:blipFill>
        <p:spPr>
          <a:xfrm>
            <a:off x="10982296" y="6232170"/>
            <a:ext cx="929289" cy="418142"/>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A621B49B-1047-FA42-BE41-8C107FC04781}"/>
              </a:ext>
            </a:extLst>
          </p:cNvPr>
          <p:cNvPicPr>
            <a:picLocks noChangeAspect="1"/>
          </p:cNvPicPr>
          <p:nvPr/>
        </p:nvPicPr>
        <p:blipFill>
          <a:blip r:embed="rId9"/>
          <a:stretch>
            <a:fillRect/>
          </a:stretch>
        </p:blipFill>
        <p:spPr>
          <a:xfrm>
            <a:off x="10019285" y="6212024"/>
            <a:ext cx="840090" cy="542570"/>
          </a:xfrm>
          <a:prstGeom prst="rect">
            <a:avLst/>
          </a:prstGeom>
        </p:spPr>
      </p:pic>
      <p:sp>
        <p:nvSpPr>
          <p:cNvPr id="12" name="Footer Placeholder 4">
            <a:extLst>
              <a:ext uri="{FF2B5EF4-FFF2-40B4-BE49-F238E27FC236}">
                <a16:creationId xmlns:a16="http://schemas.microsoft.com/office/drawing/2014/main" id="{CD3C5C83-5895-3E4E-898F-40FE5E8CFCB1}"/>
              </a:ext>
            </a:extLst>
          </p:cNvPr>
          <p:cNvSpPr>
            <a:spLocks noGrp="1"/>
          </p:cNvSpPr>
          <p:nvPr>
            <p:ph type="ftr" sz="quarter" idx="10"/>
          </p:nvPr>
        </p:nvSpPr>
        <p:spPr>
          <a:xfrm>
            <a:off x="304888" y="6383868"/>
            <a:ext cx="5486312" cy="222249"/>
          </a:xfrm>
        </p:spPr>
        <p:txBody>
          <a:bodyPr/>
          <a:lstStyle/>
          <a:p>
            <a:r>
              <a:rPr lang="en-US" dirty="0">
                <a:solidFill>
                  <a:schemeClr val="tx1"/>
                </a:solidFill>
                <a:latin typeface="IBM Plex Sans Light" panose="020B0403050000000000" pitchFamily="34" charset="77"/>
              </a:rPr>
              <a:t>Your Path to Deep Learning / August 23rd – September 1st, 2021 / © 2021 IBM Corporation</a:t>
            </a:r>
          </a:p>
        </p:txBody>
      </p:sp>
      <p:sp>
        <p:nvSpPr>
          <p:cNvPr id="3" name="Slide Number Placeholder 2">
            <a:extLst>
              <a:ext uri="{FF2B5EF4-FFF2-40B4-BE49-F238E27FC236}">
                <a16:creationId xmlns:a16="http://schemas.microsoft.com/office/drawing/2014/main" id="{3BB655E3-458D-435A-BEDB-909A38DD65C1}"/>
              </a:ext>
            </a:extLst>
          </p:cNvPr>
          <p:cNvSpPr>
            <a:spLocks noGrp="1"/>
          </p:cNvSpPr>
          <p:nvPr>
            <p:ph type="sldNum" sz="quarter" idx="11"/>
          </p:nvPr>
        </p:nvSpPr>
        <p:spPr/>
        <p:txBody>
          <a:bodyPr/>
          <a:lstStyle/>
          <a:p>
            <a:fld id="{59395FB3-9C97-154F-86B2-7E381B951268}" type="slidenum">
              <a:rPr lang="en-US" smtClean="0"/>
              <a:pPr/>
              <a:t>25</a:t>
            </a:fld>
            <a:endParaRPr lang="en-US"/>
          </a:p>
        </p:txBody>
      </p:sp>
    </p:spTree>
    <p:extLst>
      <p:ext uri="{BB962C8B-B14F-4D97-AF65-F5344CB8AC3E}">
        <p14:creationId xmlns:p14="http://schemas.microsoft.com/office/powerpoint/2010/main" val="50351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00B5C-D96B-C24C-9726-546385FC1041}"/>
              </a:ext>
            </a:extLst>
          </p:cNvPr>
          <p:cNvSpPr>
            <a:spLocks noGrp="1"/>
          </p:cNvSpPr>
          <p:nvPr>
            <p:ph type="title"/>
          </p:nvPr>
        </p:nvSpPr>
        <p:spPr/>
        <p:txBody>
          <a:bodyPr/>
          <a:lstStyle/>
          <a:p>
            <a:r>
              <a:rPr lang="en-AE" b="1" dirty="0"/>
              <a:t>Thank you!</a:t>
            </a:r>
          </a:p>
        </p:txBody>
      </p:sp>
      <p:sp>
        <p:nvSpPr>
          <p:cNvPr id="7" name="Text Placeholder 6">
            <a:extLst>
              <a:ext uri="{FF2B5EF4-FFF2-40B4-BE49-F238E27FC236}">
                <a16:creationId xmlns:a16="http://schemas.microsoft.com/office/drawing/2014/main" id="{0B421E22-BCCC-FA43-945E-1003FFA548E0}"/>
              </a:ext>
            </a:extLst>
          </p:cNvPr>
          <p:cNvSpPr>
            <a:spLocks noGrp="1"/>
          </p:cNvSpPr>
          <p:nvPr>
            <p:ph type="body" sz="quarter" idx="13"/>
          </p:nvPr>
        </p:nvSpPr>
        <p:spPr/>
        <p:txBody>
          <a:bodyPr vert="horz" lIns="0" tIns="0" rIns="0" bIns="0" rtlCol="0" anchor="t">
            <a:noAutofit/>
          </a:bodyPr>
          <a:lstStyle/>
          <a:p>
            <a:pPr>
              <a:lnSpc>
                <a:spcPct val="100000"/>
              </a:lnSpc>
            </a:pPr>
            <a:r>
              <a:rPr lang="en-US" sz="2000" dirty="0" err="1">
                <a:latin typeface="IBM Plex Sans"/>
              </a:rPr>
              <a:t>Naiyarah</a:t>
            </a:r>
            <a:r>
              <a:rPr lang="en-US" sz="2000" dirty="0">
                <a:latin typeface="IBM Plex Sans"/>
              </a:rPr>
              <a:t> Hussain</a:t>
            </a:r>
            <a:br>
              <a:rPr lang="en-US" sz="2000" dirty="0"/>
            </a:br>
            <a:r>
              <a:rPr lang="en-US" sz="2000" dirty="0">
                <a:latin typeface="IBM Plex Sans"/>
              </a:rPr>
              <a:t>Lead Developer Advocate - Gulf &amp; Levant Countries </a:t>
            </a:r>
            <a:br>
              <a:rPr lang="en-US" sz="2000" dirty="0"/>
            </a:br>
            <a:r>
              <a:rPr lang="en-US" sz="2000" dirty="0">
                <a:latin typeface="IBM Plex Sans"/>
              </a:rPr>
              <a:t>@naisofly</a:t>
            </a:r>
          </a:p>
          <a:p>
            <a:pPr>
              <a:lnSpc>
                <a:spcPct val="100000"/>
              </a:lnSpc>
            </a:pPr>
            <a:r>
              <a:rPr lang="en-US" sz="2000" dirty="0">
                <a:latin typeface="IBM Plex Sans"/>
              </a:rPr>
              <a:t>Naiyarah.hussain1@ibm.com</a:t>
            </a:r>
          </a:p>
          <a:p>
            <a:pPr>
              <a:lnSpc>
                <a:spcPct val="100000"/>
              </a:lnSpc>
            </a:pPr>
            <a:r>
              <a:rPr lang="en-US" sz="2000" dirty="0"/>
              <a:t>_</a:t>
            </a:r>
          </a:p>
          <a:p>
            <a:pPr>
              <a:lnSpc>
                <a:spcPct val="100000"/>
              </a:lnSpc>
            </a:pPr>
            <a:endParaRPr lang="en-US" sz="2000" dirty="0"/>
          </a:p>
          <a:p>
            <a:r>
              <a:rPr lang="en-US" sz="2000" dirty="0">
                <a:latin typeface="IBM Plex Sans"/>
              </a:rPr>
              <a:t>Qamar un Nisa</a:t>
            </a:r>
            <a:br>
              <a:rPr lang="en-US" sz="2000" dirty="0"/>
            </a:br>
            <a:r>
              <a:rPr lang="en-US" sz="2000" dirty="0">
                <a:latin typeface="IBM Plex Sans"/>
              </a:rPr>
              <a:t>Lead Developer Advocate - North, East and West Africa, </a:t>
            </a:r>
            <a:endParaRPr lang="en-US">
              <a:latin typeface="IBM Plex Sans"/>
            </a:endParaRPr>
          </a:p>
          <a:p>
            <a:r>
              <a:rPr lang="en-US" sz="2000" dirty="0">
                <a:latin typeface="IBM Plex Sans"/>
              </a:rPr>
              <a:t>MS in Data Science, Specialized in NLP</a:t>
            </a:r>
            <a:br>
              <a:rPr lang="en-US" sz="2000" dirty="0">
                <a:latin typeface="IBM Plex Sans"/>
              </a:rPr>
            </a:br>
            <a:r>
              <a:rPr lang="en-US" sz="2000" dirty="0">
                <a:latin typeface="IBM Plex Sans"/>
              </a:rPr>
              <a:t>@QammarNisa</a:t>
            </a:r>
            <a:br>
              <a:rPr lang="en-US" sz="2000" dirty="0">
                <a:latin typeface="IBM Plex Sans"/>
              </a:rPr>
            </a:br>
            <a:r>
              <a:rPr lang="en-US" sz="2000" dirty="0">
                <a:latin typeface="IBM Plex Sans"/>
              </a:rPr>
              <a:t>qamar.n@ibm.com </a:t>
            </a:r>
          </a:p>
          <a:p>
            <a:pPr>
              <a:lnSpc>
                <a:spcPct val="100000"/>
              </a:lnSpc>
            </a:pPr>
            <a:endParaRPr lang="en-US" sz="2000" dirty="0"/>
          </a:p>
        </p:txBody>
      </p:sp>
      <p:sp>
        <p:nvSpPr>
          <p:cNvPr id="3" name="Rectangle 2">
            <a:extLst>
              <a:ext uri="{FF2B5EF4-FFF2-40B4-BE49-F238E27FC236}">
                <a16:creationId xmlns:a16="http://schemas.microsoft.com/office/drawing/2014/main" id="{964439CE-4416-B149-9684-0155D15B0CFF}"/>
              </a:ext>
            </a:extLst>
          </p:cNvPr>
          <p:cNvSpPr/>
          <p:nvPr/>
        </p:nvSpPr>
        <p:spPr bwMode="auto">
          <a:xfrm>
            <a:off x="6108192" y="0"/>
            <a:ext cx="6083808" cy="6858000"/>
          </a:xfrm>
          <a:prstGeom prst="rect">
            <a:avLst/>
          </a:prstGeom>
          <a:solidFill>
            <a:schemeClr val="accent2"/>
          </a:solidFill>
          <a:ln>
            <a:noFill/>
          </a:ln>
        </p:spPr>
        <p:txBody>
          <a:bodyPr vert="horz" lIns="219456" tIns="201168" rIns="228600" bIns="228600" rtlCol="0">
            <a:noAutofit/>
          </a:bodyPr>
          <a:lstStyle/>
          <a:p>
            <a:pPr fontAlgn="base">
              <a:lnSpc>
                <a:spcPts val="2133"/>
              </a:lnSpc>
              <a:spcAft>
                <a:spcPts val="800"/>
              </a:spcAft>
              <a:buClr>
                <a:schemeClr val="tx1"/>
              </a:buClr>
              <a:buSzPct val="90000"/>
            </a:pPr>
            <a:endParaRPr lang="en-AE" sz="1600" dirty="0">
              <a:solidFill>
                <a:schemeClr val="tx1"/>
              </a:solidFill>
              <a:latin typeface="IBM Plex Sans" charset="0"/>
            </a:endParaRPr>
          </a:p>
        </p:txBody>
      </p:sp>
      <p:sp>
        <p:nvSpPr>
          <p:cNvPr id="6" name="Slide Number Placeholder 5">
            <a:extLst>
              <a:ext uri="{FF2B5EF4-FFF2-40B4-BE49-F238E27FC236}">
                <a16:creationId xmlns:a16="http://schemas.microsoft.com/office/drawing/2014/main" id="{86F9334E-1F8C-2C43-B1EC-5382EDFB0B77}"/>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8" name="Title 1">
            <a:extLst>
              <a:ext uri="{FF2B5EF4-FFF2-40B4-BE49-F238E27FC236}">
                <a16:creationId xmlns:a16="http://schemas.microsoft.com/office/drawing/2014/main" id="{9A6C2C49-41E2-3F49-9DE5-3E315DEA042B}"/>
              </a:ext>
            </a:extLst>
          </p:cNvPr>
          <p:cNvSpPr txBox="1">
            <a:spLocks/>
          </p:cNvSpPr>
          <p:nvPr/>
        </p:nvSpPr>
        <p:spPr>
          <a:xfrm>
            <a:off x="6364133" y="123682"/>
            <a:ext cx="5522976" cy="1072896"/>
          </a:xfrm>
          <a:prstGeom prst="rect">
            <a:avLst/>
          </a:prstGeom>
        </p:spPr>
        <p:txBody>
          <a:bodyPr vert="horz" lIns="0" tIns="0" rIns="0" bIns="0" rtlCol="0" anchor="t">
            <a:noAutofit/>
          </a:bodyPr>
          <a:lst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r>
              <a:rPr lang="en-AE" sz="2400" b="1" kern="0" dirty="0"/>
              <a:t>Let us know how we did!</a:t>
            </a:r>
          </a:p>
        </p:txBody>
      </p:sp>
      <p:sp>
        <p:nvSpPr>
          <p:cNvPr id="9" name="Text Placeholder 6">
            <a:extLst>
              <a:ext uri="{FF2B5EF4-FFF2-40B4-BE49-F238E27FC236}">
                <a16:creationId xmlns:a16="http://schemas.microsoft.com/office/drawing/2014/main" id="{252FA260-8C27-854E-82F9-332502153480}"/>
              </a:ext>
            </a:extLst>
          </p:cNvPr>
          <p:cNvSpPr txBox="1">
            <a:spLocks/>
          </p:cNvSpPr>
          <p:nvPr/>
        </p:nvSpPr>
        <p:spPr>
          <a:xfrm>
            <a:off x="7472993" y="5387722"/>
            <a:ext cx="3807538" cy="467955"/>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pPr>
            <a:r>
              <a:rPr lang="en-US" sz="1800" b="1" kern="0" dirty="0">
                <a:solidFill>
                  <a:schemeClr val="bg1"/>
                </a:solidFill>
              </a:rPr>
              <a:t>Survey link: </a:t>
            </a:r>
            <a:r>
              <a:rPr lang="en-US" sz="1800" dirty="0">
                <a:solidFill>
                  <a:schemeClr val="bg1"/>
                </a:solidFill>
                <a:hlinkClick r:id="rId2">
                  <a:extLst>
                    <a:ext uri="{A12FA001-AC4F-418D-AE19-62706E023703}">
                      <ahyp:hlinkClr xmlns:ahyp="http://schemas.microsoft.com/office/drawing/2018/hyperlinkcolor" val="tx"/>
                    </a:ext>
                  </a:extLst>
                </a:hlinkClick>
              </a:rPr>
              <a:t>ibm.biz/YPDL-Survey</a:t>
            </a:r>
            <a:endParaRPr lang="en-US" sz="1800" kern="0" dirty="0">
              <a:solidFill>
                <a:schemeClr val="bg1"/>
              </a:solidFill>
            </a:endParaRPr>
          </a:p>
        </p:txBody>
      </p:sp>
      <p:pic>
        <p:nvPicPr>
          <p:cNvPr id="10" name="Picture 9" descr="Qr code&#10;&#10;Description automatically generated">
            <a:extLst>
              <a:ext uri="{FF2B5EF4-FFF2-40B4-BE49-F238E27FC236}">
                <a16:creationId xmlns:a16="http://schemas.microsoft.com/office/drawing/2014/main" id="{E86852DC-3271-9B47-8B31-72B61411A8F7}"/>
              </a:ext>
            </a:extLst>
          </p:cNvPr>
          <p:cNvPicPr>
            <a:picLocks noChangeAspect="1"/>
          </p:cNvPicPr>
          <p:nvPr/>
        </p:nvPicPr>
        <p:blipFill>
          <a:blip r:embed="rId3"/>
          <a:stretch>
            <a:fillRect/>
          </a:stretch>
        </p:blipFill>
        <p:spPr>
          <a:xfrm>
            <a:off x="7645633" y="1470278"/>
            <a:ext cx="2959976" cy="3670370"/>
          </a:xfrm>
          <a:prstGeom prst="rect">
            <a:avLst/>
          </a:prstGeom>
        </p:spPr>
      </p:pic>
      <p:sp>
        <p:nvSpPr>
          <p:cNvPr id="11" name="Footer Placeholder 4">
            <a:extLst>
              <a:ext uri="{FF2B5EF4-FFF2-40B4-BE49-F238E27FC236}">
                <a16:creationId xmlns:a16="http://schemas.microsoft.com/office/drawing/2014/main" id="{EC551E5F-7DC5-1F47-A430-1667664C55AF}"/>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Tree>
    <p:extLst>
      <p:ext uri="{BB962C8B-B14F-4D97-AF65-F5344CB8AC3E}">
        <p14:creationId xmlns:p14="http://schemas.microsoft.com/office/powerpoint/2010/main" val="3717041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CD50720-0296-654B-9BD8-0E927E048D34}"/>
              </a:ext>
            </a:extLst>
          </p:cNvPr>
          <p:cNvSpPr>
            <a:spLocks noGrp="1"/>
          </p:cNvSpPr>
          <p:nvPr>
            <p:ph type="title"/>
          </p:nvPr>
        </p:nvSpPr>
        <p:spPr/>
        <p:txBody>
          <a:bodyPr/>
          <a:lstStyle/>
          <a:p>
            <a:r>
              <a:rPr lang="en-AE" b="1" dirty="0"/>
              <a:t>Get your badge &amp; Certificate!</a:t>
            </a:r>
          </a:p>
        </p:txBody>
      </p:sp>
      <p:sp>
        <p:nvSpPr>
          <p:cNvPr id="8" name="Slide Number Placeholder 7">
            <a:extLst>
              <a:ext uri="{FF2B5EF4-FFF2-40B4-BE49-F238E27FC236}">
                <a16:creationId xmlns:a16="http://schemas.microsoft.com/office/drawing/2014/main" id="{4021DA32-4362-D64E-A4D9-8AC0D3997949}"/>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10" name="Text Placeholder 9">
            <a:extLst>
              <a:ext uri="{FF2B5EF4-FFF2-40B4-BE49-F238E27FC236}">
                <a16:creationId xmlns:a16="http://schemas.microsoft.com/office/drawing/2014/main" id="{5F579C55-C5A6-994E-ACD1-D1E0F419E0B6}"/>
              </a:ext>
            </a:extLst>
          </p:cNvPr>
          <p:cNvSpPr>
            <a:spLocks noGrp="1"/>
          </p:cNvSpPr>
          <p:nvPr>
            <p:ph type="body" sz="quarter" idx="13"/>
          </p:nvPr>
        </p:nvSpPr>
        <p:spPr/>
        <p:txBody>
          <a:bodyPr vert="horz" lIns="0" tIns="0" rIns="0" bIns="0" rtlCol="0" anchor="t">
            <a:noAutofit/>
          </a:bodyPr>
          <a:lstStyle/>
          <a:p>
            <a:pPr marL="342900" indent="-342900">
              <a:lnSpc>
                <a:spcPct val="100000"/>
              </a:lnSpc>
              <a:buFont typeface="+mj-lt"/>
              <a:buAutoNum type="arabicPeriod"/>
            </a:pPr>
            <a:r>
              <a:rPr lang="en-AE" sz="1600" dirty="0"/>
              <a:t>Head over to </a:t>
            </a:r>
            <a:r>
              <a:rPr lang="en-US" sz="1600" dirty="0">
                <a:hlinkClick r:id="rId2"/>
              </a:rPr>
              <a:t>https://cognitiveclass.ai</a:t>
            </a:r>
            <a:endParaRPr lang="en-US" sz="1600" dirty="0"/>
          </a:p>
          <a:p>
            <a:pPr marL="342900" indent="-342900">
              <a:lnSpc>
                <a:spcPct val="100000"/>
              </a:lnSpc>
              <a:buFont typeface="+mj-lt"/>
              <a:buAutoNum type="arabicPeriod"/>
            </a:pPr>
            <a:r>
              <a:rPr lang="en-AE" sz="1600" dirty="0"/>
              <a:t>Login/Signup using your IBM ID or email</a:t>
            </a:r>
          </a:p>
          <a:p>
            <a:pPr marL="342900" indent="-342900">
              <a:lnSpc>
                <a:spcPct val="100000"/>
              </a:lnSpc>
              <a:buFont typeface="+mj-lt"/>
              <a:buAutoNum type="arabicPeriod"/>
            </a:pPr>
            <a:r>
              <a:rPr lang="en-AE" sz="1600" dirty="0">
                <a:latin typeface="IBM Plex Sans"/>
              </a:rPr>
              <a:t>Search for the course </a:t>
            </a:r>
            <a:r>
              <a:rPr lang="en-US" sz="1600" dirty="0">
                <a:latin typeface="IBM Plex Sans"/>
              </a:rPr>
              <a:t>“</a:t>
            </a:r>
            <a:r>
              <a:rPr lang="en-US" sz="1600" dirty="0">
                <a:latin typeface="IBM Plex Sans"/>
                <a:hlinkClick r:id="rId3"/>
              </a:rPr>
              <a:t>Deep Learning with TensorFlow</a:t>
            </a:r>
            <a:r>
              <a:rPr lang="en-US" sz="1600">
                <a:latin typeface="IBM Plex Sans"/>
              </a:rPr>
              <a:t>”</a:t>
            </a:r>
          </a:p>
          <a:p>
            <a:pPr marL="342900" indent="-342900">
              <a:lnSpc>
                <a:spcPct val="100000"/>
              </a:lnSpc>
              <a:buFont typeface="+mj-lt"/>
              <a:buAutoNum type="arabicPeriod"/>
            </a:pPr>
            <a:r>
              <a:rPr lang="en-US" sz="1600" dirty="0"/>
              <a:t>Enroll into the course</a:t>
            </a:r>
          </a:p>
          <a:p>
            <a:pPr marL="342900" indent="-342900">
              <a:lnSpc>
                <a:spcPct val="100000"/>
              </a:lnSpc>
              <a:buFont typeface="+mj-lt"/>
              <a:buAutoNum type="arabicPeriod"/>
            </a:pPr>
            <a:r>
              <a:rPr lang="en-US" sz="1600" dirty="0"/>
              <a:t>Complete the review questions and final quiz</a:t>
            </a:r>
          </a:p>
          <a:p>
            <a:pPr marL="342900" indent="-342900">
              <a:lnSpc>
                <a:spcPct val="100000"/>
              </a:lnSpc>
              <a:buFont typeface="+mj-lt"/>
              <a:buAutoNum type="arabicPeriod"/>
            </a:pPr>
            <a:r>
              <a:rPr lang="en-US" sz="1600" dirty="0"/>
              <a:t>Get your deep learning badge &amp; certificate!  </a:t>
            </a:r>
            <a:endParaRPr lang="en-AE" sz="1600" dirty="0"/>
          </a:p>
          <a:p>
            <a:endParaRPr lang="en-AE" dirty="0"/>
          </a:p>
        </p:txBody>
      </p:sp>
      <p:pic>
        <p:nvPicPr>
          <p:cNvPr id="11" name="Picture 10" descr="Diagram&#10;&#10;Description automatically generated">
            <a:extLst>
              <a:ext uri="{FF2B5EF4-FFF2-40B4-BE49-F238E27FC236}">
                <a16:creationId xmlns:a16="http://schemas.microsoft.com/office/drawing/2014/main" id="{1E713D39-A9EB-D446-A3F7-9AA8A1AE3D41}"/>
              </a:ext>
            </a:extLst>
          </p:cNvPr>
          <p:cNvPicPr>
            <a:picLocks noChangeAspect="1"/>
          </p:cNvPicPr>
          <p:nvPr/>
        </p:nvPicPr>
        <p:blipFill>
          <a:blip r:embed="rId4"/>
          <a:stretch>
            <a:fillRect/>
          </a:stretch>
        </p:blipFill>
        <p:spPr>
          <a:xfrm>
            <a:off x="8107294" y="3815869"/>
            <a:ext cx="1791661" cy="1791661"/>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70511F93-52D0-DF48-AA84-239E1D006C6D}"/>
              </a:ext>
            </a:extLst>
          </p:cNvPr>
          <p:cNvPicPr>
            <a:picLocks noChangeAspect="1"/>
          </p:cNvPicPr>
          <p:nvPr/>
        </p:nvPicPr>
        <p:blipFill>
          <a:blip r:embed="rId5"/>
          <a:stretch>
            <a:fillRect/>
          </a:stretch>
        </p:blipFill>
        <p:spPr>
          <a:xfrm>
            <a:off x="7290456" y="1307359"/>
            <a:ext cx="3425335" cy="2329543"/>
          </a:xfrm>
          <a:prstGeom prst="rect">
            <a:avLst/>
          </a:prstGeom>
        </p:spPr>
      </p:pic>
      <p:sp>
        <p:nvSpPr>
          <p:cNvPr id="12" name="Footer Placeholder 4">
            <a:extLst>
              <a:ext uri="{FF2B5EF4-FFF2-40B4-BE49-F238E27FC236}">
                <a16:creationId xmlns:a16="http://schemas.microsoft.com/office/drawing/2014/main" id="{9CCEF39D-E379-C74A-937E-3AE9A1C6DF1F}"/>
              </a:ext>
            </a:extLst>
          </p:cNvPr>
          <p:cNvSpPr>
            <a:spLocks noGrp="1"/>
          </p:cNvSpPr>
          <p:nvPr>
            <p:ph type="ftr" sz="quarter" idx="10"/>
          </p:nvPr>
        </p:nvSpPr>
        <p:spPr>
          <a:xfrm>
            <a:off x="304888" y="6383868"/>
            <a:ext cx="5486312" cy="222249"/>
          </a:xfrm>
        </p:spPr>
        <p:txBody>
          <a:bodyPr/>
          <a:lstStyle/>
          <a:p>
            <a:r>
              <a:rPr lang="en-US" dirty="0">
                <a:solidFill>
                  <a:schemeClr val="tx1"/>
                </a:solidFill>
                <a:latin typeface="IBM Plex Sans Light" panose="020B0403050000000000" pitchFamily="34" charset="77"/>
              </a:rPr>
              <a:t>Your Path to Deep Learning / August 23rd – September 1st, 2021 / © 2021 IBM Corporation</a:t>
            </a:r>
          </a:p>
        </p:txBody>
      </p:sp>
    </p:spTree>
    <p:extLst>
      <p:ext uri="{BB962C8B-B14F-4D97-AF65-F5344CB8AC3E}">
        <p14:creationId xmlns:p14="http://schemas.microsoft.com/office/powerpoint/2010/main" val="146900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creenshot 2021-08-16 at 11.46.25 PM.png">
            <a:extLst>
              <a:ext uri="{FF2B5EF4-FFF2-40B4-BE49-F238E27FC236}">
                <a16:creationId xmlns:a16="http://schemas.microsoft.com/office/drawing/2014/main" id="{6E5B8E8D-E1BC-48D1-9F3C-4CDB00C27EBB}"/>
              </a:ext>
            </a:extLst>
          </p:cNvPr>
          <p:cNvPicPr>
            <a:picLocks noChangeAspect="1"/>
          </p:cNvPicPr>
          <p:nvPr/>
        </p:nvPicPr>
        <p:blipFill>
          <a:blip r:embed="rId3"/>
          <a:stretch>
            <a:fillRect/>
          </a:stretch>
        </p:blipFill>
        <p:spPr>
          <a:xfrm>
            <a:off x="100339" y="99285"/>
            <a:ext cx="12308428" cy="6285529"/>
          </a:xfrm>
          <a:prstGeom prst="rect">
            <a:avLst/>
          </a:prstGeom>
        </p:spPr>
      </p:pic>
      <p:sp>
        <p:nvSpPr>
          <p:cNvPr id="4" name="Slide Number Placeholder 3">
            <a:extLst>
              <a:ext uri="{FF2B5EF4-FFF2-40B4-BE49-F238E27FC236}">
                <a16:creationId xmlns:a16="http://schemas.microsoft.com/office/drawing/2014/main" id="{38FAAD67-FF5F-408A-96AA-00F86D4D799A}"/>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9" name="Rectangle 8">
            <a:extLst>
              <a:ext uri="{FF2B5EF4-FFF2-40B4-BE49-F238E27FC236}">
                <a16:creationId xmlns:a16="http://schemas.microsoft.com/office/drawing/2014/main" id="{5575CEF9-AB14-487F-B68F-9ACDBF3E7029}"/>
              </a:ext>
            </a:extLst>
          </p:cNvPr>
          <p:cNvSpPr/>
          <p:nvPr/>
        </p:nvSpPr>
        <p:spPr>
          <a:xfrm>
            <a:off x="7002684" y="5937813"/>
            <a:ext cx="1180617" cy="2893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14E619-4401-4407-B1A4-7288244B61F8}"/>
              </a:ext>
            </a:extLst>
          </p:cNvPr>
          <p:cNvSpPr/>
          <p:nvPr/>
        </p:nvSpPr>
        <p:spPr>
          <a:xfrm>
            <a:off x="9693594" y="5793129"/>
            <a:ext cx="2692455" cy="544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DF94E-E75A-48B3-84E1-9AE665BB52FE}"/>
              </a:ext>
            </a:extLst>
          </p:cNvPr>
          <p:cNvSpPr/>
          <p:nvPr/>
        </p:nvSpPr>
        <p:spPr>
          <a:xfrm>
            <a:off x="8629688" y="166788"/>
            <a:ext cx="2127812" cy="380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9DD026-8513-4749-808F-79D29D67ADC5}"/>
              </a:ext>
            </a:extLst>
          </p:cNvPr>
          <p:cNvSpPr/>
          <p:nvPr/>
        </p:nvSpPr>
        <p:spPr>
          <a:xfrm>
            <a:off x="1051608" y="166789"/>
            <a:ext cx="4701250" cy="334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AE20C85-CA15-42CC-B959-AFB86388DA0F}"/>
              </a:ext>
            </a:extLst>
          </p:cNvPr>
          <p:cNvSpPr txBox="1"/>
          <p:nvPr/>
        </p:nvSpPr>
        <p:spPr>
          <a:xfrm>
            <a:off x="9780608" y="4479056"/>
            <a:ext cx="2061142" cy="369332"/>
          </a:xfrm>
          <a:prstGeom prst="rect">
            <a:avLst/>
          </a:prstGeom>
          <a:noFill/>
          <a:ln w="57150">
            <a:solidFill>
              <a:srgbClr val="FF0000"/>
            </a:solidFill>
          </a:ln>
        </p:spPr>
        <p:txBody>
          <a:bodyPr wrap="none" rtlCol="0">
            <a:spAutoFit/>
          </a:bodyPr>
          <a:lstStyle/>
          <a:p>
            <a:r>
              <a:rPr lang="en-US" dirty="0">
                <a:solidFill>
                  <a:schemeClr val="bg1"/>
                </a:solidFill>
              </a:rPr>
              <a:t>chat with everyone!</a:t>
            </a:r>
          </a:p>
        </p:txBody>
      </p:sp>
      <p:sp>
        <p:nvSpPr>
          <p:cNvPr id="14" name="TextBox 13">
            <a:extLst>
              <a:ext uri="{FF2B5EF4-FFF2-40B4-BE49-F238E27FC236}">
                <a16:creationId xmlns:a16="http://schemas.microsoft.com/office/drawing/2014/main" id="{AE8AEE5B-F10D-480A-80A9-D5809E340C89}"/>
              </a:ext>
            </a:extLst>
          </p:cNvPr>
          <p:cNvSpPr txBox="1"/>
          <p:nvPr/>
        </p:nvSpPr>
        <p:spPr>
          <a:xfrm>
            <a:off x="7656511" y="4846005"/>
            <a:ext cx="1188339" cy="369332"/>
          </a:xfrm>
          <a:prstGeom prst="rect">
            <a:avLst/>
          </a:prstGeom>
          <a:noFill/>
          <a:ln w="57150">
            <a:solidFill>
              <a:srgbClr val="FF0000"/>
            </a:solidFill>
          </a:ln>
        </p:spPr>
        <p:txBody>
          <a:bodyPr wrap="none" rtlCol="0">
            <a:spAutoFit/>
          </a:bodyPr>
          <a:lstStyle/>
          <a:p>
            <a:r>
              <a:rPr lang="en-US" dirty="0">
                <a:solidFill>
                  <a:schemeClr val="bg1"/>
                </a:solidFill>
              </a:rPr>
              <a:t>Q&amp;A here!</a:t>
            </a:r>
          </a:p>
        </p:txBody>
      </p:sp>
      <p:sp>
        <p:nvSpPr>
          <p:cNvPr id="15" name="TextBox 14">
            <a:extLst>
              <a:ext uri="{FF2B5EF4-FFF2-40B4-BE49-F238E27FC236}">
                <a16:creationId xmlns:a16="http://schemas.microsoft.com/office/drawing/2014/main" id="{2EF1ECA7-0FCF-4318-BF40-81810CF3DFA1}"/>
              </a:ext>
            </a:extLst>
          </p:cNvPr>
          <p:cNvSpPr txBox="1"/>
          <p:nvPr/>
        </p:nvSpPr>
        <p:spPr>
          <a:xfrm>
            <a:off x="9446871" y="1432197"/>
            <a:ext cx="2394879" cy="923330"/>
          </a:xfrm>
          <a:prstGeom prst="rect">
            <a:avLst/>
          </a:prstGeom>
          <a:noFill/>
          <a:ln w="57150">
            <a:solidFill>
              <a:srgbClr val="FF0000"/>
            </a:solidFill>
          </a:ln>
        </p:spPr>
        <p:txBody>
          <a:bodyPr wrap="square" rtlCol="0">
            <a:spAutoFit/>
          </a:bodyPr>
          <a:lstStyle/>
          <a:p>
            <a:r>
              <a:rPr lang="en-US" dirty="0">
                <a:solidFill>
                  <a:schemeClr val="bg1"/>
                </a:solidFill>
              </a:rPr>
              <a:t>Follow us to get notified about upcoming events</a:t>
            </a:r>
          </a:p>
        </p:txBody>
      </p:sp>
      <p:sp>
        <p:nvSpPr>
          <p:cNvPr id="16" name="TextBox 15">
            <a:extLst>
              <a:ext uri="{FF2B5EF4-FFF2-40B4-BE49-F238E27FC236}">
                <a16:creationId xmlns:a16="http://schemas.microsoft.com/office/drawing/2014/main" id="{2179CE3F-8A5C-43F9-8F13-03DD540713F5}"/>
              </a:ext>
            </a:extLst>
          </p:cNvPr>
          <p:cNvSpPr txBox="1"/>
          <p:nvPr/>
        </p:nvSpPr>
        <p:spPr>
          <a:xfrm>
            <a:off x="5103736" y="1176420"/>
            <a:ext cx="3403482" cy="646331"/>
          </a:xfrm>
          <a:prstGeom prst="rect">
            <a:avLst/>
          </a:prstGeom>
          <a:noFill/>
          <a:ln w="57150">
            <a:solidFill>
              <a:srgbClr val="FF0000"/>
            </a:solidFill>
          </a:ln>
        </p:spPr>
        <p:txBody>
          <a:bodyPr wrap="square" rtlCol="0">
            <a:spAutoFit/>
          </a:bodyPr>
          <a:lstStyle/>
          <a:p>
            <a:r>
              <a:rPr lang="en-US" dirty="0">
                <a:solidFill>
                  <a:schemeClr val="bg1"/>
                </a:solidFill>
              </a:rPr>
              <a:t>View more info about this event</a:t>
            </a:r>
          </a:p>
        </p:txBody>
      </p:sp>
      <p:sp>
        <p:nvSpPr>
          <p:cNvPr id="25" name="TextBox 24">
            <a:extLst>
              <a:ext uri="{FF2B5EF4-FFF2-40B4-BE49-F238E27FC236}">
                <a16:creationId xmlns:a16="http://schemas.microsoft.com/office/drawing/2014/main" id="{A76F94A8-D7D8-487A-9FAB-6732160AFF63}"/>
              </a:ext>
            </a:extLst>
          </p:cNvPr>
          <p:cNvSpPr txBox="1"/>
          <p:nvPr/>
        </p:nvSpPr>
        <p:spPr>
          <a:xfrm>
            <a:off x="1669297" y="5424633"/>
            <a:ext cx="2364380" cy="369332"/>
          </a:xfrm>
          <a:prstGeom prst="rect">
            <a:avLst/>
          </a:prstGeom>
          <a:noFill/>
          <a:ln w="57150">
            <a:solidFill>
              <a:srgbClr val="FF0000"/>
            </a:solidFill>
          </a:ln>
        </p:spPr>
        <p:txBody>
          <a:bodyPr wrap="square" rtlCol="0">
            <a:spAutoFit/>
          </a:bodyPr>
          <a:lstStyle/>
          <a:p>
            <a:r>
              <a:rPr lang="en-US" dirty="0">
                <a:solidFill>
                  <a:schemeClr val="bg1"/>
                </a:solidFill>
              </a:rPr>
              <a:t>Workshop Resources</a:t>
            </a:r>
          </a:p>
        </p:txBody>
      </p:sp>
      <p:sp>
        <p:nvSpPr>
          <p:cNvPr id="30" name="Footer Placeholder 4">
            <a:extLst>
              <a:ext uri="{FF2B5EF4-FFF2-40B4-BE49-F238E27FC236}">
                <a16:creationId xmlns:a16="http://schemas.microsoft.com/office/drawing/2014/main" id="{09E2C581-B8B7-4246-BF04-5501BA620203}"/>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D0383E5F-E612-46ED-8F60-EEAF4A370900}"/>
                  </a:ext>
                </a:extLst>
              </p14:cNvPr>
              <p14:cNvContentPartPr/>
              <p14:nvPr/>
            </p14:nvContentPartPr>
            <p14:xfrm>
              <a:off x="7839457" y="5283183"/>
              <a:ext cx="361949" cy="581024"/>
            </p14:xfrm>
          </p:contentPart>
        </mc:Choice>
        <mc:Fallback xmlns="">
          <p:pic>
            <p:nvPicPr>
              <p:cNvPr id="20" name="Ink 19">
                <a:extLst>
                  <a:ext uri="{FF2B5EF4-FFF2-40B4-BE49-F238E27FC236}">
                    <a16:creationId xmlns:a16="http://schemas.microsoft.com/office/drawing/2014/main" id="{D0383E5F-E612-46ED-8F60-EEAF4A370900}"/>
                  </a:ext>
                </a:extLst>
              </p:cNvPr>
              <p:cNvPicPr/>
              <p:nvPr/>
            </p:nvPicPr>
            <p:blipFill>
              <a:blip r:embed="rId5"/>
              <a:stretch>
                <a:fillRect/>
              </a:stretch>
            </p:blipFill>
            <p:spPr>
              <a:xfrm>
                <a:off x="7803516" y="5247676"/>
                <a:ext cx="434194" cy="65239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81322481-2CCA-4916-935E-84790757D8CE}"/>
                  </a:ext>
                </a:extLst>
              </p14:cNvPr>
              <p14:cNvContentPartPr/>
              <p14:nvPr/>
            </p14:nvContentPartPr>
            <p14:xfrm>
              <a:off x="10266699" y="4895832"/>
              <a:ext cx="447674" cy="809624"/>
            </p14:xfrm>
          </p:contentPart>
        </mc:Choice>
        <mc:Fallback xmlns="">
          <p:pic>
            <p:nvPicPr>
              <p:cNvPr id="21" name="Ink 20">
                <a:extLst>
                  <a:ext uri="{FF2B5EF4-FFF2-40B4-BE49-F238E27FC236}">
                    <a16:creationId xmlns:a16="http://schemas.microsoft.com/office/drawing/2014/main" id="{81322481-2CCA-4916-935E-84790757D8CE}"/>
                  </a:ext>
                </a:extLst>
              </p:cNvPr>
              <p:cNvPicPr/>
              <p:nvPr/>
            </p:nvPicPr>
            <p:blipFill>
              <a:blip r:embed="rId7"/>
              <a:stretch>
                <a:fillRect/>
              </a:stretch>
            </p:blipFill>
            <p:spPr>
              <a:xfrm>
                <a:off x="10231158" y="4859736"/>
                <a:ext cx="519115" cy="8814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239D9A2B-E171-45EB-90AB-0CB27F423225}"/>
                  </a:ext>
                </a:extLst>
              </p14:cNvPr>
              <p14:cNvContentPartPr/>
              <p14:nvPr/>
            </p14:nvContentPartPr>
            <p14:xfrm>
              <a:off x="5612246" y="261556"/>
              <a:ext cx="1552574" cy="952499"/>
            </p14:xfrm>
          </p:contentPart>
        </mc:Choice>
        <mc:Fallback xmlns="">
          <p:pic>
            <p:nvPicPr>
              <p:cNvPr id="29" name="Ink 28">
                <a:extLst>
                  <a:ext uri="{FF2B5EF4-FFF2-40B4-BE49-F238E27FC236}">
                    <a16:creationId xmlns:a16="http://schemas.microsoft.com/office/drawing/2014/main" id="{239D9A2B-E171-45EB-90AB-0CB27F423225}"/>
                  </a:ext>
                </a:extLst>
              </p:cNvPr>
              <p:cNvPicPr/>
              <p:nvPr/>
            </p:nvPicPr>
            <p:blipFill>
              <a:blip r:embed="rId9"/>
              <a:stretch>
                <a:fillRect/>
              </a:stretch>
            </p:blipFill>
            <p:spPr>
              <a:xfrm>
                <a:off x="5576658" y="226079"/>
                <a:ext cx="1624110" cy="10238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41EBAD6B-2FB7-44AC-8A93-9D5E643539C2}"/>
                  </a:ext>
                </a:extLst>
              </p14:cNvPr>
              <p14:cNvContentPartPr/>
              <p14:nvPr/>
            </p14:nvContentPartPr>
            <p14:xfrm>
              <a:off x="10536972" y="348492"/>
              <a:ext cx="800099" cy="1076324"/>
            </p14:xfrm>
          </p:contentPart>
        </mc:Choice>
        <mc:Fallback xmlns="">
          <p:pic>
            <p:nvPicPr>
              <p:cNvPr id="31" name="Ink 30">
                <a:extLst>
                  <a:ext uri="{FF2B5EF4-FFF2-40B4-BE49-F238E27FC236}">
                    <a16:creationId xmlns:a16="http://schemas.microsoft.com/office/drawing/2014/main" id="{41EBAD6B-2FB7-44AC-8A93-9D5E643539C2}"/>
                  </a:ext>
                </a:extLst>
              </p:cNvPr>
              <p:cNvPicPr/>
              <p:nvPr/>
            </p:nvPicPr>
            <p:blipFill>
              <a:blip r:embed="rId11"/>
              <a:stretch>
                <a:fillRect/>
              </a:stretch>
            </p:blipFill>
            <p:spPr>
              <a:xfrm>
                <a:off x="10500964" y="312855"/>
                <a:ext cx="871755" cy="114795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3B1BF675-5544-46ED-9218-5FFC92B5B033}"/>
                  </a:ext>
                </a:extLst>
              </p14:cNvPr>
              <p14:cNvContentPartPr/>
              <p14:nvPr/>
            </p14:nvContentPartPr>
            <p14:xfrm>
              <a:off x="2570722" y="5766439"/>
              <a:ext cx="1990724" cy="361949"/>
            </p14:xfrm>
          </p:contentPart>
        </mc:Choice>
        <mc:Fallback xmlns="">
          <p:pic>
            <p:nvPicPr>
              <p:cNvPr id="36" name="Ink 35">
                <a:extLst>
                  <a:ext uri="{FF2B5EF4-FFF2-40B4-BE49-F238E27FC236}">
                    <a16:creationId xmlns:a16="http://schemas.microsoft.com/office/drawing/2014/main" id="{3B1BF675-5544-46ED-9218-5FFC92B5B033}"/>
                  </a:ext>
                </a:extLst>
              </p:cNvPr>
              <p:cNvPicPr/>
              <p:nvPr/>
            </p:nvPicPr>
            <p:blipFill>
              <a:blip r:embed="rId13"/>
              <a:stretch>
                <a:fillRect/>
              </a:stretch>
            </p:blipFill>
            <p:spPr>
              <a:xfrm>
                <a:off x="2534808" y="5731240"/>
                <a:ext cx="2062193" cy="432703"/>
              </a:xfrm>
              <a:prstGeom prst="rect">
                <a:avLst/>
              </a:prstGeom>
            </p:spPr>
          </p:pic>
        </mc:Fallback>
      </mc:AlternateContent>
    </p:spTree>
    <p:extLst>
      <p:ext uri="{BB962C8B-B14F-4D97-AF65-F5344CB8AC3E}">
        <p14:creationId xmlns:p14="http://schemas.microsoft.com/office/powerpoint/2010/main" val="303444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DB2D-8D16-D04B-95FB-3263C0490B61}"/>
              </a:ext>
            </a:extLst>
          </p:cNvPr>
          <p:cNvSpPr>
            <a:spLocks noGrp="1"/>
          </p:cNvSpPr>
          <p:nvPr>
            <p:ph type="title"/>
          </p:nvPr>
        </p:nvSpPr>
        <p:spPr>
          <a:xfrm>
            <a:off x="280416" y="265102"/>
            <a:ext cx="7351776" cy="5741081"/>
          </a:xfrm>
        </p:spPr>
        <p:txBody>
          <a:bodyPr/>
          <a:lstStyle/>
          <a:p>
            <a:r>
              <a:rPr lang="en-US" dirty="0">
                <a:latin typeface="IBM Plex Mono Light"/>
              </a:rPr>
              <a:t>Your Path to Deep Learning: User Reviews Analysis with Logistic Regression</a:t>
            </a:r>
            <a:br>
              <a:rPr lang="en-US" dirty="0"/>
            </a:br>
            <a:r>
              <a:rPr lang="en-US" dirty="0">
                <a:latin typeface="IBM Plex Mono Light"/>
              </a:rPr>
              <a:t>—</a:t>
            </a:r>
            <a:br>
              <a:rPr lang="en-US" dirty="0"/>
            </a:br>
            <a:r>
              <a:rPr lang="en-US" sz="2400" b="1" dirty="0">
                <a:latin typeface="IBM Plex Mono Light"/>
              </a:rPr>
              <a:t>Naiyarah Hussain</a:t>
            </a:r>
            <a:br>
              <a:rPr lang="en-US" sz="2400" dirty="0">
                <a:latin typeface="IBM Plex Mono Light"/>
              </a:rPr>
            </a:br>
            <a:r>
              <a:rPr lang="en-US" sz="2400">
                <a:latin typeface="IBM Plex Mono Light"/>
              </a:rPr>
              <a:t>-</a:t>
            </a:r>
            <a:r>
              <a:rPr lang="en-US" sz="2400" dirty="0">
                <a:latin typeface="IBM Plex Mono Light"/>
              </a:rPr>
              <a:t>Lead Developer Advocate - Gulf &amp; Levant </a:t>
            </a:r>
            <a:r>
              <a:rPr lang="en-US" sz="2400">
                <a:latin typeface="IBM Plex Mono Light"/>
              </a:rPr>
              <a:t>Countries</a:t>
            </a:r>
            <a:br>
              <a:rPr lang="en-US" dirty="0">
                <a:latin typeface="IBM Plex Mono Light"/>
              </a:rPr>
            </a:br>
            <a:br>
              <a:rPr lang="en-US" dirty="0">
                <a:latin typeface="IBM Plex Mono Light"/>
              </a:rPr>
            </a:br>
            <a:r>
              <a:rPr lang="en-US" sz="2400" b="1">
                <a:latin typeface="IBM Plex Mono Light"/>
              </a:rPr>
              <a:t>Qamar un Nisa</a:t>
            </a:r>
            <a:br>
              <a:rPr lang="en-US" sz="2400" dirty="0"/>
            </a:br>
            <a:r>
              <a:rPr lang="en-US" sz="2400">
                <a:latin typeface="IBM Plex Mono Light"/>
              </a:rPr>
              <a:t>-</a:t>
            </a:r>
            <a:r>
              <a:rPr lang="en-US" sz="2400" dirty="0">
                <a:latin typeface="IBM Plex Mono Light"/>
              </a:rPr>
              <a:t>Lead Developer Advocate - North, East and West Africa</a:t>
            </a:r>
            <a:r>
              <a:rPr lang="en-US" sz="2400">
                <a:latin typeface="IBM Plex Mono Light"/>
              </a:rPr>
              <a:t>,</a:t>
            </a:r>
            <a:br>
              <a:rPr lang="en-US" sz="2400" dirty="0">
                <a:latin typeface="IBM Plex Mono Light"/>
              </a:rPr>
            </a:br>
            <a:r>
              <a:rPr lang="en-US" sz="2400">
                <a:latin typeface="IBM Plex Mono Light"/>
              </a:rPr>
              <a:t>-MS in Data Science, Specialized in NLP</a:t>
            </a:r>
            <a:br>
              <a:rPr lang="en-US" sz="2400" dirty="0"/>
            </a:br>
            <a:br>
              <a:rPr lang="en-US" sz="2400" dirty="0">
                <a:latin typeface="IBM Plex Mono Light"/>
              </a:rPr>
            </a:br>
            <a:endParaRPr lang="en-US" sz="2400" dirty="0"/>
          </a:p>
        </p:txBody>
      </p:sp>
    </p:spTree>
    <p:extLst>
      <p:ext uri="{BB962C8B-B14F-4D97-AF65-F5344CB8AC3E}">
        <p14:creationId xmlns:p14="http://schemas.microsoft.com/office/powerpoint/2010/main" val="101412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9DF2-58CF-2F4C-93E2-F83C62F25886}"/>
              </a:ext>
            </a:extLst>
          </p:cNvPr>
          <p:cNvSpPr>
            <a:spLocks noGrp="1"/>
          </p:cNvSpPr>
          <p:nvPr>
            <p:ph type="title"/>
          </p:nvPr>
        </p:nvSpPr>
        <p:spPr/>
        <p:txBody>
          <a:bodyPr/>
          <a:lstStyle/>
          <a:p>
            <a:r>
              <a:rPr lang="en-AE" b="1" dirty="0"/>
              <a:t>Let us know how we are doing!</a:t>
            </a:r>
          </a:p>
        </p:txBody>
      </p:sp>
      <p:sp>
        <p:nvSpPr>
          <p:cNvPr id="4" name="Slide Number Placeholder 3">
            <a:extLst>
              <a:ext uri="{FF2B5EF4-FFF2-40B4-BE49-F238E27FC236}">
                <a16:creationId xmlns:a16="http://schemas.microsoft.com/office/drawing/2014/main" id="{23A8EE22-148D-7F42-A6A4-7984B50CC6CC}"/>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 Placeholder 6">
            <a:extLst>
              <a:ext uri="{FF2B5EF4-FFF2-40B4-BE49-F238E27FC236}">
                <a16:creationId xmlns:a16="http://schemas.microsoft.com/office/drawing/2014/main" id="{AACBF21A-09BF-7B40-BC6A-B0D8ED3FED4C}"/>
              </a:ext>
            </a:extLst>
          </p:cNvPr>
          <p:cNvSpPr txBox="1">
            <a:spLocks/>
          </p:cNvSpPr>
          <p:nvPr/>
        </p:nvSpPr>
        <p:spPr>
          <a:xfrm>
            <a:off x="268224" y="2833414"/>
            <a:ext cx="5498592" cy="1191172"/>
          </a:xfrm>
          <a:prstGeom prst="rect">
            <a:avLst/>
          </a:prstGeom>
        </p:spPr>
        <p:txBody>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a:lnSpc>
                <a:spcPct val="100000"/>
              </a:lnSpc>
            </a:pPr>
            <a:r>
              <a:rPr lang="en-US" sz="3600" kern="0" dirty="0"/>
              <a:t>Survey link</a:t>
            </a:r>
            <a:br>
              <a:rPr lang="en-US" sz="3600" kern="0" dirty="0"/>
            </a:br>
            <a:r>
              <a:rPr lang="en-US" sz="2800" dirty="0">
                <a:hlinkClick r:id="rId2"/>
              </a:rPr>
              <a:t>https://ibm.biz/YPDL-Survey</a:t>
            </a:r>
            <a:endParaRPr lang="en-US" sz="3600" kern="0" dirty="0"/>
          </a:p>
        </p:txBody>
      </p:sp>
      <p:pic>
        <p:nvPicPr>
          <p:cNvPr id="7" name="Picture 6" descr="Qr code&#10;&#10;Description automatically generated">
            <a:extLst>
              <a:ext uri="{FF2B5EF4-FFF2-40B4-BE49-F238E27FC236}">
                <a16:creationId xmlns:a16="http://schemas.microsoft.com/office/drawing/2014/main" id="{2EC9D290-91F0-C840-BE6B-0FAA729EA8A7}"/>
              </a:ext>
            </a:extLst>
          </p:cNvPr>
          <p:cNvPicPr>
            <a:picLocks noChangeAspect="1"/>
          </p:cNvPicPr>
          <p:nvPr/>
        </p:nvPicPr>
        <p:blipFill>
          <a:blip r:embed="rId3"/>
          <a:stretch>
            <a:fillRect/>
          </a:stretch>
        </p:blipFill>
        <p:spPr>
          <a:xfrm>
            <a:off x="7968812" y="1593815"/>
            <a:ext cx="2959976" cy="3670370"/>
          </a:xfrm>
          <a:prstGeom prst="rect">
            <a:avLst/>
          </a:prstGeom>
        </p:spPr>
      </p:pic>
      <p:sp>
        <p:nvSpPr>
          <p:cNvPr id="9" name="Footer Placeholder 4">
            <a:extLst>
              <a:ext uri="{FF2B5EF4-FFF2-40B4-BE49-F238E27FC236}">
                <a16:creationId xmlns:a16="http://schemas.microsoft.com/office/drawing/2014/main" id="{B8E557B6-4C18-7B4B-9393-1BD92BB28E4C}"/>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8" name="TextBox 7">
            <a:extLst>
              <a:ext uri="{FF2B5EF4-FFF2-40B4-BE49-F238E27FC236}">
                <a16:creationId xmlns:a16="http://schemas.microsoft.com/office/drawing/2014/main" id="{2F7FBE1A-D0F5-FE4E-82F2-CAADCB1D3BFC}"/>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4">
                  <a:extLst>
                    <a:ext uri="{A12FA001-AC4F-418D-AE19-62706E023703}">
                      <ahyp:hlinkClr xmlns:ahyp="http://schemas.microsoft.com/office/drawing/2018/hyperlinkcolor" val="tx"/>
                    </a:ext>
                  </a:extLst>
                </a:hlinkClick>
              </a:rPr>
              <a:t>ibm.biz/YourPathToDeepLearning</a:t>
            </a:r>
            <a:endParaRPr lang="en-US" sz="1100" dirty="0"/>
          </a:p>
        </p:txBody>
      </p:sp>
    </p:spTree>
    <p:extLst>
      <p:ext uri="{BB962C8B-B14F-4D97-AF65-F5344CB8AC3E}">
        <p14:creationId xmlns:p14="http://schemas.microsoft.com/office/powerpoint/2010/main" val="115024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p:txBody>
          <a:bodyPr/>
          <a:lstStyle/>
          <a:p>
            <a:r>
              <a:rPr lang="en-US" b="1" dirty="0"/>
              <a:t>Agenda</a:t>
            </a:r>
          </a:p>
        </p:txBody>
      </p:sp>
      <p:sp>
        <p:nvSpPr>
          <p:cNvPr id="4" name="Slide Number Placeholder 3">
            <a:extLst>
              <a:ext uri="{FF2B5EF4-FFF2-40B4-BE49-F238E27FC236}">
                <a16:creationId xmlns:a16="http://schemas.microsoft.com/office/drawing/2014/main" id="{C3E72E08-E5CA-BE41-8004-7BCC43C77DE5}"/>
              </a:ext>
            </a:extLst>
          </p:cNvPr>
          <p:cNvSpPr>
            <a:spLocks noGrp="1"/>
          </p:cNvSpPr>
          <p:nvPr>
            <p:ph type="sldNum" sz="quarter" idx="11"/>
          </p:nvPr>
        </p:nvSpPr>
        <p:spPr/>
        <p:txBody>
          <a:bodyPr/>
          <a:lstStyle/>
          <a:p>
            <a:pPr defTabSz="914621"/>
            <a:fld id="{59395FB3-9C97-154F-86B2-7E381B951268}" type="slidenum">
              <a:rPr lang="en-US">
                <a:solidFill>
                  <a:srgbClr val="000000"/>
                </a:solidFill>
              </a:rPr>
              <a:pPr defTabSz="914621"/>
              <a:t>7</a:t>
            </a:fld>
            <a:endParaRPr lang="en-US" dirty="0">
              <a:solidFill>
                <a:srgbClr val="000000"/>
              </a:solidFill>
            </a:endParaRPr>
          </a:p>
        </p:txBody>
      </p:sp>
      <p:sp>
        <p:nvSpPr>
          <p:cNvPr id="5" name="Text Placeholder 4">
            <a:extLst>
              <a:ext uri="{FF2B5EF4-FFF2-40B4-BE49-F238E27FC236}">
                <a16:creationId xmlns:a16="http://schemas.microsoft.com/office/drawing/2014/main" id="{773A2815-D993-3F48-B96F-B9A75B4FAFEF}"/>
              </a:ext>
            </a:extLst>
          </p:cNvPr>
          <p:cNvSpPr>
            <a:spLocks noGrp="1"/>
          </p:cNvSpPr>
          <p:nvPr>
            <p:ph type="body" sz="quarter" idx="12"/>
          </p:nvPr>
        </p:nvSpPr>
        <p:spPr/>
        <p:txBody>
          <a:bodyPr vert="horz" lIns="0" tIns="0" rIns="0" bIns="0" rtlCol="0" anchor="t">
            <a:noAutofit/>
          </a:bodyPr>
          <a:lstStyle/>
          <a:p>
            <a:pPr defTabSz="609585">
              <a:spcAft>
                <a:spcPts val="0"/>
              </a:spcAft>
              <a:tabLst>
                <a:tab pos="5253435" algn="dec"/>
              </a:tabLst>
            </a:pPr>
            <a:r>
              <a:rPr lang="en-US" b="1" kern="1200" dirty="0">
                <a:solidFill>
                  <a:srgbClr val="000000"/>
                </a:solidFill>
                <a:latin typeface="IBM Plex Sans"/>
                <a:cs typeface="Arial" charset="0"/>
              </a:rPr>
              <a:t>Code Lab – User Reviews Analysis</a:t>
            </a:r>
            <a:endParaRPr lang="en-US" kern="1200" dirty="0">
              <a:latin typeface="IBM Plex Sans"/>
              <a:cs typeface="Arial" charset="0"/>
            </a:endParaRPr>
          </a:p>
          <a:p>
            <a:pPr defTabSz="609585">
              <a:spcAft>
                <a:spcPts val="0"/>
              </a:spcAft>
              <a:tabLst>
                <a:tab pos="5253435" algn="dec"/>
              </a:tabLst>
            </a:pPr>
            <a:r>
              <a:rPr lang="en-US" kern="1200" dirty="0">
                <a:solidFill>
                  <a:srgbClr val="000000"/>
                </a:solidFill>
                <a:latin typeface="IBM Plex Sans"/>
                <a:cs typeface="Arial"/>
              </a:rPr>
              <a:t>Dataset </a:t>
            </a:r>
          </a:p>
          <a:p>
            <a:pPr defTabSz="609585">
              <a:spcAft>
                <a:spcPts val="0"/>
              </a:spcAft>
              <a:tabLst>
                <a:tab pos="5253435" algn="dec"/>
              </a:tabLst>
            </a:pPr>
            <a:r>
              <a:rPr lang="en-US" kern="1200" dirty="0">
                <a:solidFill>
                  <a:srgbClr val="000000"/>
                </a:solidFill>
                <a:latin typeface="IBM Plex Sans"/>
                <a:cs typeface="Arial"/>
              </a:rPr>
              <a:t>Conversion to vectors</a:t>
            </a:r>
            <a:endParaRPr lang="en-US" kern="1200" dirty="0">
              <a:latin typeface="IBM Plex Sans"/>
              <a:cs typeface="Arial"/>
            </a:endParaRPr>
          </a:p>
          <a:p>
            <a:pPr defTabSz="609585">
              <a:spcAft>
                <a:spcPts val="0"/>
              </a:spcAft>
              <a:tabLst>
                <a:tab pos="5253435" algn="dec"/>
              </a:tabLst>
            </a:pPr>
            <a:r>
              <a:rPr lang="en-US" kern="1200" dirty="0" err="1">
                <a:solidFill>
                  <a:srgbClr val="000000"/>
                </a:solidFill>
                <a:latin typeface="IBM Plex Sans"/>
                <a:cs typeface="Arial"/>
              </a:rPr>
              <a:t>Jupyter</a:t>
            </a:r>
            <a:r>
              <a:rPr lang="en-US" kern="1200" dirty="0">
                <a:solidFill>
                  <a:srgbClr val="000000"/>
                </a:solidFill>
                <a:latin typeface="IBM Plex Sans"/>
                <a:cs typeface="Arial"/>
              </a:rPr>
              <a:t> Notebook – with </a:t>
            </a:r>
            <a:r>
              <a:rPr lang="en-US" kern="1200" dirty="0" err="1">
                <a:solidFill>
                  <a:srgbClr val="000000"/>
                </a:solidFill>
                <a:latin typeface="IBM Plex Sans"/>
                <a:cs typeface="Arial"/>
              </a:rPr>
              <a:t>Sklearn</a:t>
            </a:r>
            <a:endParaRPr lang="en-US" kern="1200" dirty="0" err="1">
              <a:latin typeface="IBM Plex Sans"/>
              <a:cs typeface="Arial"/>
            </a:endParaRPr>
          </a:p>
          <a:p>
            <a:pPr defTabSz="609585">
              <a:spcAft>
                <a:spcPts val="0"/>
              </a:spcAft>
              <a:tabLst>
                <a:tab pos="5253435" algn="dec"/>
              </a:tabLst>
            </a:pPr>
            <a:endParaRPr lang="en-US" b="1" kern="1200" dirty="0">
              <a:solidFill>
                <a:srgbClr val="000000"/>
              </a:solidFill>
              <a:latin typeface="IBM Plex Sans"/>
              <a:cs typeface="Arial"/>
            </a:endParaRPr>
          </a:p>
          <a:p>
            <a:pPr defTabSz="609585">
              <a:spcAft>
                <a:spcPts val="0"/>
              </a:spcAft>
              <a:tabLst>
                <a:tab pos="5253435" algn="dec"/>
              </a:tabLst>
            </a:pPr>
            <a:r>
              <a:rPr lang="en-US" b="1" kern="1200" dirty="0">
                <a:solidFill>
                  <a:srgbClr val="000000"/>
                </a:solidFill>
                <a:latin typeface="IBM Plex Sans"/>
                <a:cs typeface="Arial"/>
              </a:rPr>
              <a:t>Summary!</a:t>
            </a:r>
            <a:endParaRPr lang="en-US" dirty="0">
              <a:cs typeface="Arial"/>
            </a:endParaRPr>
          </a:p>
        </p:txBody>
      </p:sp>
      <p:sp>
        <p:nvSpPr>
          <p:cNvPr id="6" name="Text Placeholder 5">
            <a:extLst>
              <a:ext uri="{FF2B5EF4-FFF2-40B4-BE49-F238E27FC236}">
                <a16:creationId xmlns:a16="http://schemas.microsoft.com/office/drawing/2014/main" id="{ABAEE6B8-8F6C-4B4E-A135-A1136A6B7B78}"/>
              </a:ext>
            </a:extLst>
          </p:cNvPr>
          <p:cNvSpPr>
            <a:spLocks noGrp="1"/>
          </p:cNvSpPr>
          <p:nvPr>
            <p:ph type="body" sz="quarter" idx="13"/>
          </p:nvPr>
        </p:nvSpPr>
        <p:spPr/>
        <p:txBody>
          <a:bodyPr vert="horz" lIns="0" tIns="0" rIns="0" bIns="0" rtlCol="0" anchor="t">
            <a:noAutofit/>
          </a:bodyPr>
          <a:lstStyle/>
          <a:p>
            <a:pPr defTabSz="609585" fontAlgn="auto">
              <a:spcAft>
                <a:spcPts val="0"/>
              </a:spcAft>
              <a:buClrTx/>
              <a:buSzTx/>
              <a:tabLst>
                <a:tab pos="5253435" algn="dec"/>
              </a:tabLst>
            </a:pPr>
            <a:r>
              <a:rPr lang="en-US" b="1" kern="1200" dirty="0">
                <a:solidFill>
                  <a:srgbClr val="000000"/>
                </a:solidFill>
                <a:latin typeface="IBM Plex Sans"/>
                <a:ea typeface="Arial" charset="0"/>
                <a:cs typeface="Arial"/>
              </a:rPr>
              <a:t>Your Questions</a:t>
            </a: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r>
              <a:rPr lang="en-US" kern="1200" dirty="0">
                <a:solidFill>
                  <a:srgbClr val="000000"/>
                </a:solidFill>
                <a:latin typeface="IBM Plex Sans"/>
                <a:ea typeface="Arial" charset="0"/>
                <a:cs typeface="Arial"/>
              </a:rPr>
              <a:t>Deep Learning in 2021</a:t>
            </a:r>
            <a:endParaRPr lang="en-US" kern="1200" dirty="0">
              <a:solidFill>
                <a:srgbClr val="000000"/>
              </a:solidFill>
              <a:latin typeface="IBM Plex Sans"/>
              <a:ea typeface="Arial" charset="0"/>
              <a:cs typeface="Arial" charset="0"/>
            </a:endParaRPr>
          </a:p>
          <a:p>
            <a:pPr defTabSz="609585">
              <a:spcAft>
                <a:spcPts val="0"/>
              </a:spcAft>
              <a:buClrTx/>
              <a:buSzTx/>
              <a:tabLst>
                <a:tab pos="5253435" algn="dec"/>
              </a:tabLst>
            </a:pPr>
            <a:r>
              <a:rPr lang="en-US" kern="1200" dirty="0">
                <a:solidFill>
                  <a:srgbClr val="000000"/>
                </a:solidFill>
                <a:latin typeface="IBM Plex Sans"/>
                <a:ea typeface="Arial" charset="0"/>
                <a:cs typeface="Arial"/>
              </a:rPr>
              <a:t>What is Deep Learning?</a:t>
            </a:r>
          </a:p>
          <a:p>
            <a:pPr defTabSz="609585" fontAlgn="auto">
              <a:spcAft>
                <a:spcPts val="0"/>
              </a:spcAft>
              <a:buClrTx/>
              <a:buSzTx/>
              <a:tabLst>
                <a:tab pos="5253435" algn="dec"/>
              </a:tabLst>
            </a:pPr>
            <a:r>
              <a:rPr lang="en-US" kern="1200" dirty="0">
                <a:solidFill>
                  <a:srgbClr val="000000"/>
                </a:solidFill>
                <a:latin typeface="IBM Plex Sans"/>
                <a:ea typeface="Arial" charset="0"/>
                <a:cs typeface="Arial"/>
              </a:rPr>
              <a:t>Machine Learning vs Deep Learning </a:t>
            </a:r>
            <a:endParaRPr lang="en-US" kern="1200" dirty="0">
              <a:solidFill>
                <a:srgbClr val="000000"/>
              </a:solidFill>
              <a:latin typeface="IBM Plex Sans"/>
              <a:ea typeface="Arial" charset="0"/>
              <a:cs typeface="Arial" charset="0"/>
            </a:endParaRPr>
          </a:p>
          <a:p>
            <a:pPr defTabSz="609585">
              <a:spcAft>
                <a:spcPts val="0"/>
              </a:spcAft>
              <a:buClrTx/>
              <a:buSzTx/>
              <a:tabLst>
                <a:tab pos="5253435" algn="dec"/>
              </a:tabLst>
            </a:pPr>
            <a:endParaRPr lang="en-US" kern="1200" dirty="0">
              <a:solidFill>
                <a:srgbClr val="000000"/>
              </a:solidFill>
              <a:latin typeface="IBM Plex Sans"/>
              <a:ea typeface="Arial" charset="0"/>
              <a:cs typeface="Arial"/>
            </a:endParaRPr>
          </a:p>
          <a:p>
            <a:pPr defTabSz="609585">
              <a:spcAft>
                <a:spcPts val="0"/>
              </a:spcAft>
              <a:buClrTx/>
              <a:buSzTx/>
              <a:tabLst>
                <a:tab pos="5253435" algn="dec"/>
              </a:tabLst>
            </a:pPr>
            <a:r>
              <a:rPr lang="en-US" b="1" kern="1200" dirty="0">
                <a:solidFill>
                  <a:srgbClr val="000000"/>
                </a:solidFill>
                <a:latin typeface="IBM Plex Sans"/>
                <a:ea typeface="Arial" charset="0"/>
                <a:cs typeface="Arial"/>
              </a:rPr>
              <a:t>Neural Networks </a:t>
            </a:r>
            <a:endParaRPr lang="en-US" b="1" kern="1200">
              <a:solidFill>
                <a:srgbClr val="000000"/>
              </a:solidFill>
              <a:latin typeface="IBM Plex Sans"/>
              <a:ea typeface="Arial" charset="0"/>
              <a:cs typeface="Arial" charset="0"/>
            </a:endParaRPr>
          </a:p>
          <a:p>
            <a:pPr defTabSz="609585">
              <a:spcAft>
                <a:spcPts val="0"/>
              </a:spcAft>
              <a:tabLst>
                <a:tab pos="5253435" algn="dec"/>
              </a:tabLst>
            </a:pPr>
            <a:r>
              <a:rPr lang="en-US" kern="1200" dirty="0">
                <a:solidFill>
                  <a:srgbClr val="000000"/>
                </a:solidFill>
                <a:latin typeface="IBM Plex Sans"/>
                <a:ea typeface="Arial" charset="0"/>
                <a:cs typeface="Arial"/>
              </a:rPr>
              <a:t>Components</a:t>
            </a:r>
            <a:endParaRPr lang="en-US" kern="1200" dirty="0">
              <a:cs typeface="Arial"/>
            </a:endParaRPr>
          </a:p>
          <a:p>
            <a:pPr defTabSz="609585">
              <a:spcAft>
                <a:spcPts val="0"/>
              </a:spcAft>
              <a:buClrTx/>
              <a:buSzTx/>
              <a:tabLst>
                <a:tab pos="5253435" algn="dec"/>
              </a:tabLst>
            </a:pPr>
            <a:r>
              <a:rPr lang="en-US" kern="1200" dirty="0">
                <a:solidFill>
                  <a:srgbClr val="000000"/>
                </a:solidFill>
                <a:latin typeface="IBM Plex Sans"/>
                <a:ea typeface="Arial" charset="0"/>
                <a:cs typeface="Arial"/>
              </a:rPr>
              <a:t>Deep Learning</a:t>
            </a:r>
            <a:endParaRPr lang="en-US" kern="1200" dirty="0">
              <a:solidFill>
                <a:srgbClr val="000000"/>
              </a:solidFill>
              <a:latin typeface="IBM Plex Sans"/>
              <a:ea typeface="Arial" charset="0"/>
              <a:cs typeface="Arial" charset="0"/>
            </a:endParaRPr>
          </a:p>
          <a:p>
            <a:pPr defTabSz="609585">
              <a:spcAft>
                <a:spcPts val="0"/>
              </a:spcAft>
              <a:buClrTx/>
              <a:buSzTx/>
              <a:tabLst>
                <a:tab pos="5253435" algn="dec"/>
              </a:tabLst>
            </a:pPr>
            <a:r>
              <a:rPr lang="en-US" kern="1200" dirty="0">
                <a:solidFill>
                  <a:srgbClr val="000000"/>
                </a:solidFill>
                <a:latin typeface="IBM Plex Sans"/>
                <a:ea typeface="Arial" charset="0"/>
                <a:cs typeface="Arial"/>
              </a:rPr>
              <a:t>Types of Deep Learning</a:t>
            </a:r>
          </a:p>
          <a:p>
            <a:pPr defTabSz="609585">
              <a:spcAft>
                <a:spcPts val="0"/>
              </a:spcAft>
              <a:buClrTx/>
              <a:buSzTx/>
              <a:tabLst>
                <a:tab pos="5253435" algn="dec"/>
              </a:tabLst>
            </a:pPr>
            <a:r>
              <a:rPr lang="en-US" kern="1200" dirty="0">
                <a:solidFill>
                  <a:srgbClr val="000000"/>
                </a:solidFill>
                <a:latin typeface="IBM Plex Sans"/>
                <a:ea typeface="Arial" charset="0"/>
                <a:cs typeface="Arial"/>
              </a:rPr>
              <a:t>Tools &amp; Frameworks</a:t>
            </a:r>
          </a:p>
          <a:p>
            <a:pPr defTabSz="609585">
              <a:spcAft>
                <a:spcPts val="0"/>
              </a:spcAft>
              <a:tabLst>
                <a:tab pos="5253435" algn="dec"/>
              </a:tabLst>
            </a:pPr>
            <a:r>
              <a:rPr lang="en-US" kern="1200" dirty="0">
                <a:latin typeface="IBM Plex Sans"/>
                <a:ea typeface="Arial" charset="0"/>
                <a:cs typeface="Arial"/>
              </a:rPr>
              <a:t>Logistic Regression – a Mini Neural Network </a:t>
            </a:r>
            <a:endParaRPr lang="en-US"/>
          </a:p>
          <a:p>
            <a:pPr defTabSz="609585">
              <a:spcAft>
                <a:spcPts val="0"/>
              </a:spcAft>
              <a:buClrTx/>
              <a:buSzTx/>
              <a:tabLst>
                <a:tab pos="5253435" algn="dec"/>
              </a:tabLst>
            </a:pPr>
            <a:endParaRPr lang="en-US" b="1" kern="1200" dirty="0">
              <a:solidFill>
                <a:srgbClr val="000000"/>
              </a:solidFill>
              <a:latin typeface="IBM Plex Sans"/>
              <a:ea typeface="Arial" charset="0"/>
              <a:cs typeface="Arial"/>
            </a:endParaRPr>
          </a:p>
        </p:txBody>
      </p:sp>
      <p:sp>
        <p:nvSpPr>
          <p:cNvPr id="7" name="Footer Placeholder 4">
            <a:extLst>
              <a:ext uri="{FF2B5EF4-FFF2-40B4-BE49-F238E27FC236}">
                <a16:creationId xmlns:a16="http://schemas.microsoft.com/office/drawing/2014/main" id="{9B50ED2B-17DB-E94E-AD97-69F3BD1D080D}"/>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8" name="TextBox 7">
            <a:extLst>
              <a:ext uri="{FF2B5EF4-FFF2-40B4-BE49-F238E27FC236}">
                <a16:creationId xmlns:a16="http://schemas.microsoft.com/office/drawing/2014/main" id="{1404F101-8407-BD46-AB8C-543DB902EA95}"/>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2">
                  <a:extLst>
                    <a:ext uri="{A12FA001-AC4F-418D-AE19-62706E023703}">
                      <ahyp:hlinkClr xmlns:ahyp="http://schemas.microsoft.com/office/drawing/2018/hyperlinkcolor" val="tx"/>
                    </a:ext>
                  </a:extLst>
                </a:hlinkClick>
              </a:rPr>
              <a:t>ibm.biz/YourPathToDeepLearning</a:t>
            </a:r>
            <a:endParaRPr lang="en-US" sz="1100" dirty="0"/>
          </a:p>
        </p:txBody>
      </p:sp>
    </p:spTree>
    <p:extLst>
      <p:ext uri="{BB962C8B-B14F-4D97-AF65-F5344CB8AC3E}">
        <p14:creationId xmlns:p14="http://schemas.microsoft.com/office/powerpoint/2010/main" val="156001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A5CD028D-C787-4645-93E4-FF859696D9EC}"/>
              </a:ext>
            </a:extLst>
          </p:cNvPr>
          <p:cNvPicPr>
            <a:picLocks noChangeAspect="1"/>
          </p:cNvPicPr>
          <p:nvPr/>
        </p:nvPicPr>
        <p:blipFill>
          <a:blip r:embed="rId2"/>
          <a:stretch>
            <a:fillRect/>
          </a:stretch>
        </p:blipFill>
        <p:spPr>
          <a:xfrm>
            <a:off x="2779059" y="112060"/>
            <a:ext cx="6633881" cy="6642845"/>
          </a:xfrm>
          <a:prstGeom prst="rect">
            <a:avLst/>
          </a:prstGeom>
        </p:spPr>
      </p:pic>
      <p:sp>
        <p:nvSpPr>
          <p:cNvPr id="2" name="Title 1">
            <a:extLst>
              <a:ext uri="{FF2B5EF4-FFF2-40B4-BE49-F238E27FC236}">
                <a16:creationId xmlns:a16="http://schemas.microsoft.com/office/drawing/2014/main" id="{EC889B90-7013-ED47-8DE4-BB727E341550}"/>
              </a:ext>
            </a:extLst>
          </p:cNvPr>
          <p:cNvSpPr>
            <a:spLocks noGrp="1"/>
          </p:cNvSpPr>
          <p:nvPr>
            <p:ph type="title"/>
          </p:nvPr>
        </p:nvSpPr>
        <p:spPr/>
        <p:txBody>
          <a:bodyPr/>
          <a:lstStyle/>
          <a:p>
            <a:r>
              <a:rPr lang="en-AE" b="1">
                <a:latin typeface="IBM Plex Mono Light"/>
              </a:rPr>
              <a:t>Your Questions</a:t>
            </a:r>
            <a:endParaRPr lang="en-US"/>
          </a:p>
        </p:txBody>
      </p:sp>
      <p:sp>
        <p:nvSpPr>
          <p:cNvPr id="4" name="Slide Number Placeholder 3">
            <a:extLst>
              <a:ext uri="{FF2B5EF4-FFF2-40B4-BE49-F238E27FC236}">
                <a16:creationId xmlns:a16="http://schemas.microsoft.com/office/drawing/2014/main" id="{67E650A5-4233-9148-AD65-7D817C4291E5}"/>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Footer Placeholder 4">
            <a:extLst>
              <a:ext uri="{FF2B5EF4-FFF2-40B4-BE49-F238E27FC236}">
                <a16:creationId xmlns:a16="http://schemas.microsoft.com/office/drawing/2014/main" id="{BCE2560A-8102-3344-ACD5-A5A98EA3438E}"/>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9" name="TextBox 8">
            <a:extLst>
              <a:ext uri="{FF2B5EF4-FFF2-40B4-BE49-F238E27FC236}">
                <a16:creationId xmlns:a16="http://schemas.microsoft.com/office/drawing/2014/main" id="{82E1662C-9CE4-C04E-9DE2-9FB7E9CA4BF9}"/>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sp>
        <p:nvSpPr>
          <p:cNvPr id="10" name="TextBox 9">
            <a:extLst>
              <a:ext uri="{FF2B5EF4-FFF2-40B4-BE49-F238E27FC236}">
                <a16:creationId xmlns:a16="http://schemas.microsoft.com/office/drawing/2014/main" id="{35581145-E40E-4531-B0E1-15A09F16A183}"/>
              </a:ext>
            </a:extLst>
          </p:cNvPr>
          <p:cNvSpPr txBox="1"/>
          <p:nvPr/>
        </p:nvSpPr>
        <p:spPr>
          <a:xfrm>
            <a:off x="8266148" y="6323510"/>
            <a:ext cx="3540369" cy="282000"/>
          </a:xfrm>
          <a:prstGeom prst="rect">
            <a:avLst/>
          </a:prstGeom>
          <a:noFill/>
        </p:spPr>
        <p:txBody>
          <a:bodyPr wrap="square" lIns="91440" tIns="45720" rIns="91440" bIns="45720" rtlCol="0" anchor="t">
            <a:spAutoFit/>
          </a:bodyPr>
          <a:lstStyle/>
          <a:p>
            <a:pPr>
              <a:lnSpc>
                <a:spcPts val="1600"/>
              </a:lnSpc>
              <a:spcAft>
                <a:spcPts val="600"/>
              </a:spcAft>
            </a:pPr>
            <a:r>
              <a:rPr lang="en-US" sz="1000">
                <a:ea typeface="+mn-lt"/>
                <a:cs typeface="+mn-lt"/>
              </a:rPr>
              <a:t>Source: </a:t>
            </a:r>
            <a:r>
              <a:rPr lang="en-US" sz="1000" dirty="0">
                <a:ea typeface="+mn-lt"/>
                <a:cs typeface="+mn-lt"/>
                <a:hlinkClick r:id="rId4"/>
              </a:rPr>
              <a:t>ibm.biz/deeplearningquestions</a:t>
            </a:r>
            <a:endParaRPr lang="en-US" sz="1000"/>
          </a:p>
        </p:txBody>
      </p:sp>
    </p:spTree>
    <p:extLst>
      <p:ext uri="{BB962C8B-B14F-4D97-AF65-F5344CB8AC3E}">
        <p14:creationId xmlns:p14="http://schemas.microsoft.com/office/powerpoint/2010/main" val="4231595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2FDB-5F3D-F54F-A3ED-549D756DF31A}"/>
              </a:ext>
            </a:extLst>
          </p:cNvPr>
          <p:cNvSpPr>
            <a:spLocks noGrp="1"/>
          </p:cNvSpPr>
          <p:nvPr>
            <p:ph type="title"/>
          </p:nvPr>
        </p:nvSpPr>
        <p:spPr/>
        <p:txBody>
          <a:bodyPr/>
          <a:lstStyle/>
          <a:p>
            <a:r>
              <a:rPr lang="en-US" b="1" dirty="0">
                <a:latin typeface="IBM Plex Mono Light"/>
              </a:rPr>
              <a:t>Deep Learning in 2021</a:t>
            </a:r>
            <a:endParaRPr lang="en-US" b="1" dirty="0"/>
          </a:p>
        </p:txBody>
      </p:sp>
      <p:sp>
        <p:nvSpPr>
          <p:cNvPr id="4" name="Slide Number Placeholder 3">
            <a:extLst>
              <a:ext uri="{FF2B5EF4-FFF2-40B4-BE49-F238E27FC236}">
                <a16:creationId xmlns:a16="http://schemas.microsoft.com/office/drawing/2014/main" id="{04A487DC-236A-114C-A16D-DD7A2ED5B817}"/>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BE3ACAE1-99A7-E142-9D4D-220ED56293C8}"/>
              </a:ext>
            </a:extLst>
          </p:cNvPr>
          <p:cNvSpPr>
            <a:spLocks noGrp="1"/>
          </p:cNvSpPr>
          <p:nvPr>
            <p:ph type="body" sz="quarter" idx="12"/>
          </p:nvPr>
        </p:nvSpPr>
        <p:spPr/>
        <p:txBody>
          <a:bodyPr vert="horz" lIns="0" tIns="0" rIns="0" bIns="0" rtlCol="0" anchor="t">
            <a:noAutofit/>
          </a:bodyPr>
          <a:lstStyle/>
          <a:p>
            <a:pPr algn="ctr"/>
            <a:r>
              <a:rPr lang="en-US" b="1" dirty="0">
                <a:latin typeface="IBM Plex Sans"/>
              </a:rPr>
              <a:t>Virtual Assistants</a:t>
            </a:r>
            <a:endParaRPr lang="en-US" dirty="0"/>
          </a:p>
          <a:p>
            <a:pPr algn="ctr"/>
            <a:endParaRPr lang="en-US" dirty="0"/>
          </a:p>
        </p:txBody>
      </p:sp>
      <p:sp>
        <p:nvSpPr>
          <p:cNvPr id="6" name="Text Placeholder 5">
            <a:extLst>
              <a:ext uri="{FF2B5EF4-FFF2-40B4-BE49-F238E27FC236}">
                <a16:creationId xmlns:a16="http://schemas.microsoft.com/office/drawing/2014/main" id="{B9AD1BED-97F3-E94F-9F51-271B7F27EEF2}"/>
              </a:ext>
            </a:extLst>
          </p:cNvPr>
          <p:cNvSpPr>
            <a:spLocks noGrp="1"/>
          </p:cNvSpPr>
          <p:nvPr>
            <p:ph type="body" sz="quarter" idx="13"/>
          </p:nvPr>
        </p:nvSpPr>
        <p:spPr/>
        <p:txBody>
          <a:bodyPr vert="horz" lIns="0" tIns="0" rIns="0" bIns="0" rtlCol="0" anchor="t">
            <a:noAutofit/>
          </a:bodyPr>
          <a:lstStyle/>
          <a:p>
            <a:pPr algn="ctr"/>
            <a:r>
              <a:rPr lang="en-US" b="1" dirty="0">
                <a:latin typeface="IBM Plex Sans"/>
              </a:rPr>
              <a:t>Healthcare</a:t>
            </a:r>
            <a:endParaRPr lang="en-US" b="1" dirty="0"/>
          </a:p>
          <a:p>
            <a:pPr algn="ctr"/>
            <a:endParaRPr lang="en-US" dirty="0"/>
          </a:p>
        </p:txBody>
      </p:sp>
      <p:sp>
        <p:nvSpPr>
          <p:cNvPr id="7" name="Text Placeholder 6">
            <a:extLst>
              <a:ext uri="{FF2B5EF4-FFF2-40B4-BE49-F238E27FC236}">
                <a16:creationId xmlns:a16="http://schemas.microsoft.com/office/drawing/2014/main" id="{4CAC7318-CB35-5844-A912-646329114025}"/>
              </a:ext>
            </a:extLst>
          </p:cNvPr>
          <p:cNvSpPr>
            <a:spLocks noGrp="1"/>
          </p:cNvSpPr>
          <p:nvPr>
            <p:ph type="body" sz="quarter" idx="14"/>
          </p:nvPr>
        </p:nvSpPr>
        <p:spPr/>
        <p:txBody>
          <a:bodyPr vert="horz" lIns="0" tIns="0" rIns="0" bIns="0" rtlCol="0" anchor="t">
            <a:noAutofit/>
          </a:bodyPr>
          <a:lstStyle/>
          <a:p>
            <a:pPr algn="ctr"/>
            <a:r>
              <a:rPr lang="en-US" b="1" dirty="0">
                <a:latin typeface="IBM Plex Sans"/>
              </a:rPr>
              <a:t>Entertainment</a:t>
            </a:r>
            <a:endParaRPr lang="en-US" b="1" dirty="0"/>
          </a:p>
          <a:p>
            <a:pPr algn="ctr"/>
            <a:endParaRPr lang="en-US" dirty="0"/>
          </a:p>
        </p:txBody>
      </p:sp>
      <p:sp>
        <p:nvSpPr>
          <p:cNvPr id="8" name="Text Placeholder 7">
            <a:extLst>
              <a:ext uri="{FF2B5EF4-FFF2-40B4-BE49-F238E27FC236}">
                <a16:creationId xmlns:a16="http://schemas.microsoft.com/office/drawing/2014/main" id="{559D135B-072C-BA4E-9D8D-5B7C62CB3AC7}"/>
              </a:ext>
            </a:extLst>
          </p:cNvPr>
          <p:cNvSpPr>
            <a:spLocks noGrp="1"/>
          </p:cNvSpPr>
          <p:nvPr>
            <p:ph type="body" sz="quarter" idx="15"/>
          </p:nvPr>
        </p:nvSpPr>
        <p:spPr/>
        <p:txBody>
          <a:bodyPr vert="horz" lIns="0" tIns="0" rIns="0" bIns="0" rtlCol="0" anchor="t">
            <a:noAutofit/>
          </a:bodyPr>
          <a:lstStyle/>
          <a:p>
            <a:r>
              <a:rPr lang="en-US" b="1" dirty="0">
                <a:latin typeface="IBM Plex Sans"/>
              </a:rPr>
              <a:t>Fraud Detection</a:t>
            </a:r>
            <a:endParaRPr lang="en-US" b="1" dirty="0"/>
          </a:p>
          <a:p>
            <a:endParaRPr lang="en-US" dirty="0"/>
          </a:p>
        </p:txBody>
      </p:sp>
      <p:sp>
        <p:nvSpPr>
          <p:cNvPr id="10" name="Footer Placeholder 4">
            <a:extLst>
              <a:ext uri="{FF2B5EF4-FFF2-40B4-BE49-F238E27FC236}">
                <a16:creationId xmlns:a16="http://schemas.microsoft.com/office/drawing/2014/main" id="{9A1E0885-44AA-F043-95D9-6B546D851E3C}"/>
              </a:ext>
            </a:extLst>
          </p:cNvPr>
          <p:cNvSpPr>
            <a:spLocks noGrp="1"/>
          </p:cNvSpPr>
          <p:nvPr>
            <p:ph type="ftr" sz="quarter" idx="10"/>
          </p:nvPr>
        </p:nvSpPr>
        <p:spPr>
          <a:xfrm>
            <a:off x="304888" y="6383868"/>
            <a:ext cx="5486312" cy="222249"/>
          </a:xfrm>
        </p:spPr>
        <p:txBody>
          <a:bodyPr/>
          <a:lstStyle/>
          <a:p>
            <a:r>
              <a:rPr lang="en-US" dirty="0"/>
              <a:t>Your Path to Deep Learning / August 23rd – September 1st, 2021 / © 2021 IBM Corporation</a:t>
            </a:r>
          </a:p>
        </p:txBody>
      </p:sp>
      <p:sp>
        <p:nvSpPr>
          <p:cNvPr id="12" name="TextBox 11">
            <a:extLst>
              <a:ext uri="{FF2B5EF4-FFF2-40B4-BE49-F238E27FC236}">
                <a16:creationId xmlns:a16="http://schemas.microsoft.com/office/drawing/2014/main" id="{BA9C02D3-1F7A-4540-A012-7652C3D2B2BC}"/>
              </a:ext>
            </a:extLst>
          </p:cNvPr>
          <p:cNvSpPr txBox="1"/>
          <p:nvPr/>
        </p:nvSpPr>
        <p:spPr>
          <a:xfrm>
            <a:off x="8651631" y="93040"/>
            <a:ext cx="3540369" cy="282000"/>
          </a:xfrm>
          <a:prstGeom prst="rect">
            <a:avLst/>
          </a:prstGeom>
          <a:noFill/>
        </p:spPr>
        <p:txBody>
          <a:bodyPr wrap="square" rtlCol="0">
            <a:spAutoFit/>
          </a:bodyPr>
          <a:lstStyle/>
          <a:p>
            <a:pPr>
              <a:lnSpc>
                <a:spcPts val="1600"/>
              </a:lnSpc>
              <a:spcAft>
                <a:spcPts val="600"/>
              </a:spcAft>
            </a:pPr>
            <a:r>
              <a:rPr lang="en-AE" sz="1100" dirty="0">
                <a:latin typeface="IBM Plex Sans" charset="0"/>
                <a:ea typeface="IBM Plex Sans" charset="0"/>
                <a:cs typeface="IBM Plex Sans" charset="0"/>
              </a:rPr>
              <a:t>Get Started here: </a:t>
            </a:r>
            <a:r>
              <a:rPr lang="en-US" sz="1100" dirty="0">
                <a:hlinkClick r:id="rId3">
                  <a:extLst>
                    <a:ext uri="{A12FA001-AC4F-418D-AE19-62706E023703}">
                      <ahyp:hlinkClr xmlns:ahyp="http://schemas.microsoft.com/office/drawing/2018/hyperlinkcolor" val="tx"/>
                    </a:ext>
                  </a:extLst>
                </a:hlinkClick>
              </a:rPr>
              <a:t>ibm.biz/YourPathToDeepLearning</a:t>
            </a:r>
            <a:endParaRPr lang="en-US" sz="1100" dirty="0"/>
          </a:p>
        </p:txBody>
      </p:sp>
      <p:grpSp>
        <p:nvGrpSpPr>
          <p:cNvPr id="13" name="Group 12">
            <a:extLst>
              <a:ext uri="{FF2B5EF4-FFF2-40B4-BE49-F238E27FC236}">
                <a16:creationId xmlns:a16="http://schemas.microsoft.com/office/drawing/2014/main" id="{9E24C058-D6D7-4429-BE32-690A21AB2CBB}"/>
              </a:ext>
            </a:extLst>
          </p:cNvPr>
          <p:cNvGrpSpPr/>
          <p:nvPr/>
        </p:nvGrpSpPr>
        <p:grpSpPr>
          <a:xfrm>
            <a:off x="289169" y="2288550"/>
            <a:ext cx="2459893" cy="2678886"/>
            <a:chOff x="289169" y="3425092"/>
            <a:chExt cx="2459893" cy="2678886"/>
          </a:xfrm>
        </p:grpSpPr>
        <p:pic>
          <p:nvPicPr>
            <p:cNvPr id="3" name="Picture 8">
              <a:extLst>
                <a:ext uri="{FF2B5EF4-FFF2-40B4-BE49-F238E27FC236}">
                  <a16:creationId xmlns:a16="http://schemas.microsoft.com/office/drawing/2014/main" id="{D5AAEE1B-8C6E-4791-AAD3-F03A7E86F847}"/>
                </a:ext>
              </a:extLst>
            </p:cNvPr>
            <p:cNvPicPr>
              <a:picLocks noChangeAspect="1"/>
            </p:cNvPicPr>
            <p:nvPr/>
          </p:nvPicPr>
          <p:blipFill>
            <a:blip r:embed="rId4"/>
            <a:stretch>
              <a:fillRect/>
            </a:stretch>
          </p:blipFill>
          <p:spPr>
            <a:xfrm>
              <a:off x="289169" y="3425092"/>
              <a:ext cx="2459893" cy="2469662"/>
            </a:xfrm>
            <a:prstGeom prst="rect">
              <a:avLst/>
            </a:prstGeom>
          </p:spPr>
        </p:pic>
        <p:sp>
          <p:nvSpPr>
            <p:cNvPr id="9" name="Footer Placeholder 4">
              <a:extLst>
                <a:ext uri="{FF2B5EF4-FFF2-40B4-BE49-F238E27FC236}">
                  <a16:creationId xmlns:a16="http://schemas.microsoft.com/office/drawing/2014/main" id="{B52722E5-B3B7-4760-B3F3-B7C74B73842A}"/>
                </a:ext>
              </a:extLst>
            </p:cNvPr>
            <p:cNvSpPr txBox="1">
              <a:spLocks/>
            </p:cNvSpPr>
            <p:nvPr/>
          </p:nvSpPr>
          <p:spPr>
            <a:xfrm>
              <a:off x="1121596" y="5881729"/>
              <a:ext cx="797081" cy="222249"/>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5"/>
                </a:rPr>
                <a:t>The Verge</a:t>
              </a:r>
              <a:endParaRPr lang="en-US"/>
            </a:p>
          </p:txBody>
        </p:sp>
      </p:grpSp>
      <p:grpSp>
        <p:nvGrpSpPr>
          <p:cNvPr id="11" name="Group 10">
            <a:extLst>
              <a:ext uri="{FF2B5EF4-FFF2-40B4-BE49-F238E27FC236}">
                <a16:creationId xmlns:a16="http://schemas.microsoft.com/office/drawing/2014/main" id="{675F06D5-4E45-466D-A4AF-2FFF3051823C}"/>
              </a:ext>
            </a:extLst>
          </p:cNvPr>
          <p:cNvGrpSpPr/>
          <p:nvPr/>
        </p:nvGrpSpPr>
        <p:grpSpPr>
          <a:xfrm>
            <a:off x="3319240" y="2290428"/>
            <a:ext cx="2459893" cy="2130161"/>
            <a:chOff x="3319240" y="2290428"/>
            <a:chExt cx="2459893" cy="2130161"/>
          </a:xfrm>
        </p:grpSpPr>
        <p:pic>
          <p:nvPicPr>
            <p:cNvPr id="16" name="Picture 8" descr="xray-370x290.jpg">
              <a:extLst>
                <a:ext uri="{FF2B5EF4-FFF2-40B4-BE49-F238E27FC236}">
                  <a16:creationId xmlns:a16="http://schemas.microsoft.com/office/drawing/2014/main" id="{9A6B0B0E-1C21-42F9-A0D6-9C1C7C8B03A4}"/>
                </a:ext>
              </a:extLst>
            </p:cNvPr>
            <p:cNvPicPr>
              <a:picLocks noChangeAspect="1"/>
            </p:cNvPicPr>
            <p:nvPr/>
          </p:nvPicPr>
          <p:blipFill>
            <a:blip r:embed="rId6"/>
            <a:stretch>
              <a:fillRect/>
            </a:stretch>
          </p:blipFill>
          <p:spPr>
            <a:xfrm>
              <a:off x="3319240" y="2290428"/>
              <a:ext cx="2459893" cy="1928024"/>
            </a:xfrm>
            <a:prstGeom prst="rect">
              <a:avLst/>
            </a:prstGeom>
          </p:spPr>
        </p:pic>
        <p:sp>
          <p:nvSpPr>
            <p:cNvPr id="17" name="Footer Placeholder 4">
              <a:extLst>
                <a:ext uri="{FF2B5EF4-FFF2-40B4-BE49-F238E27FC236}">
                  <a16:creationId xmlns:a16="http://schemas.microsoft.com/office/drawing/2014/main" id="{69E13323-2EE0-4A27-9503-A67AE128611B}"/>
                </a:ext>
              </a:extLst>
            </p:cNvPr>
            <p:cNvSpPr txBox="1">
              <a:spLocks/>
            </p:cNvSpPr>
            <p:nvPr/>
          </p:nvSpPr>
          <p:spPr>
            <a:xfrm>
              <a:off x="4053055" y="4225234"/>
              <a:ext cx="922586" cy="195355"/>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7"/>
                </a:rPr>
                <a:t>Enterprise AI</a:t>
              </a:r>
              <a:endParaRPr lang="en-US" sz="700"/>
            </a:p>
          </p:txBody>
        </p:sp>
      </p:grpSp>
      <p:pic>
        <p:nvPicPr>
          <p:cNvPr id="21" name="Picture 8" descr="Video-streaming-services-in-the-UAE-cover-420x230.jpg">
            <a:extLst>
              <a:ext uri="{FF2B5EF4-FFF2-40B4-BE49-F238E27FC236}">
                <a16:creationId xmlns:a16="http://schemas.microsoft.com/office/drawing/2014/main" id="{B37FE7D6-6E69-4056-92D5-DEEDC55903EC}"/>
              </a:ext>
            </a:extLst>
          </p:cNvPr>
          <p:cNvPicPr>
            <a:picLocks noChangeAspect="1"/>
          </p:cNvPicPr>
          <p:nvPr/>
        </p:nvPicPr>
        <p:blipFill rotWithShape="1">
          <a:blip r:embed="rId8"/>
          <a:srcRect l="15714" t="166" r="20000" b="-524"/>
          <a:stretch/>
        </p:blipFill>
        <p:spPr>
          <a:xfrm>
            <a:off x="6381616" y="2291832"/>
            <a:ext cx="2459999" cy="2127442"/>
          </a:xfrm>
          <a:prstGeom prst="rect">
            <a:avLst/>
          </a:prstGeom>
        </p:spPr>
      </p:pic>
      <p:sp>
        <p:nvSpPr>
          <p:cNvPr id="22" name="Footer Placeholder 4">
            <a:extLst>
              <a:ext uri="{FF2B5EF4-FFF2-40B4-BE49-F238E27FC236}">
                <a16:creationId xmlns:a16="http://schemas.microsoft.com/office/drawing/2014/main" id="{AE09D6E8-B18C-474A-A225-DB06D79B4233}"/>
              </a:ext>
            </a:extLst>
          </p:cNvPr>
          <p:cNvSpPr txBox="1">
            <a:spLocks/>
          </p:cNvSpPr>
          <p:nvPr/>
        </p:nvSpPr>
        <p:spPr>
          <a:xfrm>
            <a:off x="6995689" y="4410291"/>
            <a:ext cx="1238271" cy="173584"/>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9"/>
              </a:rPr>
              <a:t>Bayut</a:t>
            </a:r>
            <a:endParaRPr lang="en-US" sz="700"/>
          </a:p>
        </p:txBody>
      </p:sp>
      <p:pic>
        <p:nvPicPr>
          <p:cNvPr id="23" name="Picture 23" descr="NBF_2019_16f2c50515f_medium.jpg">
            <a:extLst>
              <a:ext uri="{FF2B5EF4-FFF2-40B4-BE49-F238E27FC236}">
                <a16:creationId xmlns:a16="http://schemas.microsoft.com/office/drawing/2014/main" id="{9BD1F8DE-7088-4C5C-B987-1567EA0257DF}"/>
              </a:ext>
            </a:extLst>
          </p:cNvPr>
          <p:cNvPicPr>
            <a:picLocks noChangeAspect="1"/>
          </p:cNvPicPr>
          <p:nvPr/>
        </p:nvPicPr>
        <p:blipFill>
          <a:blip r:embed="rId10"/>
          <a:stretch>
            <a:fillRect/>
          </a:stretch>
        </p:blipFill>
        <p:spPr>
          <a:xfrm>
            <a:off x="9443884" y="2289687"/>
            <a:ext cx="2448233" cy="1873045"/>
          </a:xfrm>
          <a:prstGeom prst="rect">
            <a:avLst/>
          </a:prstGeom>
        </p:spPr>
      </p:pic>
      <p:sp>
        <p:nvSpPr>
          <p:cNvPr id="24" name="Footer Placeholder 4">
            <a:extLst>
              <a:ext uri="{FF2B5EF4-FFF2-40B4-BE49-F238E27FC236}">
                <a16:creationId xmlns:a16="http://schemas.microsoft.com/office/drawing/2014/main" id="{10556E59-044B-430A-B634-0C8AE53DEE89}"/>
              </a:ext>
            </a:extLst>
          </p:cNvPr>
          <p:cNvSpPr txBox="1">
            <a:spLocks/>
          </p:cNvSpPr>
          <p:nvPr/>
        </p:nvSpPr>
        <p:spPr>
          <a:xfrm>
            <a:off x="10055978" y="4164484"/>
            <a:ext cx="1238271" cy="173584"/>
          </a:xfrm>
          <a:prstGeom prst="rect">
            <a:avLst/>
          </a:prstGeom>
        </p:spPr>
        <p:txBody>
          <a:bodyPr vert="horz" lIns="0" tIns="0" rIns="0" bIns="0" rtlCol="0" anchor="ctr"/>
          <a:lstStyle>
            <a:defPPr>
              <a:defRPr lang="en-AE"/>
            </a:defPPr>
            <a:lvl1pPr marL="0" marR="0" indent="0" algn="l" defTabSz="914621" rtl="0" eaLnBrk="1" fontAlgn="auto" latinLnBrk="0" hangingPunct="1">
              <a:lnSpc>
                <a:spcPct val="100000"/>
              </a:lnSpc>
              <a:spcBef>
                <a:spcPts val="0"/>
              </a:spcBef>
              <a:spcAft>
                <a:spcPts val="0"/>
              </a:spcAft>
              <a:buClrTx/>
              <a:buSzTx/>
              <a:buFontTx/>
              <a:buNone/>
              <a:tabLst/>
              <a:defRPr sz="800" b="0" i="0" kern="1200">
                <a:solidFill>
                  <a:schemeClr val="tx1"/>
                </a:solidFill>
                <a:latin typeface="IBM Plex Sans Light" panose="020B0403050000000000"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dirty="0">
                <a:latin typeface="IBM Plex Sans Light"/>
              </a:rPr>
              <a:t>Source: </a:t>
            </a:r>
            <a:r>
              <a:rPr lang="en-US" sz="700" dirty="0">
                <a:latin typeface="IBM Plex Sans Light"/>
                <a:hlinkClick r:id="rId11"/>
              </a:rPr>
              <a:t>Gulf News</a:t>
            </a:r>
            <a:endParaRPr lang="en-US" sz="700"/>
          </a:p>
        </p:txBody>
      </p:sp>
    </p:spTree>
    <p:extLst>
      <p:ext uri="{BB962C8B-B14F-4D97-AF65-F5344CB8AC3E}">
        <p14:creationId xmlns:p14="http://schemas.microsoft.com/office/powerpoint/2010/main" val="1180636770"/>
      </p:ext>
    </p:extLst>
  </p:cSld>
  <p:clrMapOvr>
    <a:masterClrMapping/>
  </p:clrMapOvr>
</p:sld>
</file>

<file path=ppt/theme/theme1.xml><?xml version="1.0" encoding="utf-8"?>
<a:theme xmlns:a="http://schemas.openxmlformats.org/drawingml/2006/main" name="IBM Developer 2021 White">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AA4E1EDD-676F-B645-AD24-00B752C2FE64}"/>
    </a:ext>
  </a:extLst>
</a:theme>
</file>

<file path=ppt/theme/theme2.xml><?xml version="1.0" encoding="utf-8"?>
<a:theme xmlns:a="http://schemas.openxmlformats.org/drawingml/2006/main" name="IBM Developer 2021 Blue">
  <a:themeElements>
    <a:clrScheme name="IBM Developer 2021">
      <a:dk1>
        <a:srgbClr val="FFFFFF"/>
      </a:dk1>
      <a:lt1>
        <a:srgbClr val="000000"/>
      </a:lt1>
      <a:dk2>
        <a:srgbClr val="565656"/>
      </a:dk2>
      <a:lt2>
        <a:srgbClr val="F1F4F7"/>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EA371BE8-BA7B-F242-A014-870F98C30749}"/>
    </a:ext>
  </a:extLst>
</a:theme>
</file>

<file path=ppt/theme/theme3.xml><?xml version="1.0" encoding="utf-8"?>
<a:theme xmlns:a="http://schemas.openxmlformats.org/drawingml/2006/main" name="IBM Developer 2021 Cool Gray 10">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132B9410-1CA1-1B4A-934F-1F825D78C9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1086</Words>
  <Application>Microsoft Office PowerPoint</Application>
  <PresentationFormat>Widescreen</PresentationFormat>
  <Paragraphs>122</Paragraphs>
  <Slides>26</Slides>
  <Notes>10</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IBM Developer 2021 White</vt:lpstr>
      <vt:lpstr>IBM Developer 2021 Blue</vt:lpstr>
      <vt:lpstr>IBM Developer 2021 Cool Gray 10</vt:lpstr>
      <vt:lpstr>Your Path to Deep Learning</vt:lpstr>
      <vt:lpstr>Frequently Asked  Questions</vt:lpstr>
      <vt:lpstr>Get your badge &amp; Certificate!</vt:lpstr>
      <vt:lpstr>PowerPoint Presentation</vt:lpstr>
      <vt:lpstr>Your Path to Deep Learning: User Reviews Analysis with Logistic Regression — Naiyarah Hussain -Lead Developer Advocate - Gulf &amp; Levant Countries  Qamar un Nisa -Lead Developer Advocate - North, East and West Africa, -MS in Data Science, Specialized in NLP  </vt:lpstr>
      <vt:lpstr>Let us know how we are doing!</vt:lpstr>
      <vt:lpstr>Agenda</vt:lpstr>
      <vt:lpstr>Your Questions</vt:lpstr>
      <vt:lpstr>Deep Learning in 2021</vt:lpstr>
      <vt:lpstr>What is Deep Learning?</vt:lpstr>
      <vt:lpstr>Machine Learning vs Deep Learning</vt:lpstr>
      <vt:lpstr>Neural Networks</vt:lpstr>
      <vt:lpstr>Components</vt:lpstr>
      <vt:lpstr>Components</vt:lpstr>
      <vt:lpstr>What makes the learning "Deep"?</vt:lpstr>
      <vt:lpstr>Types of Deep Learning</vt:lpstr>
      <vt:lpstr>Tools &amp; Frameworks</vt:lpstr>
      <vt:lpstr>Logistic Regression – a Mini Neural Network</vt:lpstr>
      <vt:lpstr>Code Lab!  Sentiment Analysis    </vt:lpstr>
      <vt:lpstr>Convert natural text to vectorized matrix</vt:lpstr>
      <vt:lpstr>Let’s get started</vt:lpstr>
      <vt:lpstr>Key Takeaways</vt:lpstr>
      <vt:lpstr>Useful Resources</vt:lpstr>
      <vt:lpstr>A big thank you to our partners!</vt:lpstr>
      <vt:lpstr>Your Path to Deep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Fawaz Siddiqi</dc:creator>
  <cp:lastModifiedBy>Mohammad Fawaz Siddiqi</cp:lastModifiedBy>
  <cp:revision>664</cp:revision>
  <dcterms:created xsi:type="dcterms:W3CDTF">2021-08-16T07:29:57Z</dcterms:created>
  <dcterms:modified xsi:type="dcterms:W3CDTF">2021-08-23T13:50:43Z</dcterms:modified>
</cp:coreProperties>
</file>